
<file path=[Content_Types].xml><?xml version="1.0" encoding="utf-8"?>
<Types xmlns="http://schemas.openxmlformats.org/package/2006/content-types">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Lst>
  <p:sldSz cx="7559675" cy="10691813"/>
  <p:notesSz cx="7559675" cy="106918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0" d="100"/>
          <a:sy n="50" d="100"/>
        </p:scale>
        <p:origin x="263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solidFill>
          <a:srgbClr val="FFFFFF"/>
        </a:solidFill>
        <a:effectLst/>
      </p:bgPr>
    </p:bg>
    <p:spTree>
      <p:nvGrpSpPr>
        <p:cNvPr id="1" name=""/>
        <p:cNvGrpSpPr/>
        <p:nvPr/>
      </p:nvGrpSpPr>
      <p:grpSpPr>
        <a:xfrm>
          <a:off x="0" y="0"/>
          <a:ext cx="0" cy="0"/>
          <a:chOff x="0" y="0"/>
          <a:chExt cx="0" cy="0"/>
        </a:xfrm>
      </p:grpSpPr>
      <p:sp>
        <p:nvSpPr>
          <p:cNvPr id="4" name="PlaceHolder 1"/>
          <p:cNvSpPr>
            <a:spLocks noGrp="1"/>
          </p:cNvSpPr>
          <p:nvPr>
            <p:ph type="title"/>
          </p:nvPr>
        </p:nvSpPr>
        <p:spPr>
          <a:xfrm>
            <a:off x="567000" y="1749960"/>
            <a:ext cx="6425280" cy="3722040"/>
          </a:xfrm>
          <a:prstGeom prst="rect">
            <a:avLst/>
          </a:prstGeom>
          <a:noFill/>
          <a:ln w="0">
            <a:noFill/>
          </a:ln>
        </p:spPr>
        <p:txBody>
          <a:bodyPr lIns="91440" tIns="45720" rIns="91440" bIns="45720" anchor="b">
            <a:noAutofit/>
          </a:bodyPr>
          <a:lstStyle/>
          <a:p>
            <a:pPr indent="0" algn="ctr" defTabSz="756000">
              <a:lnSpc>
                <a:spcPct val="90000"/>
              </a:lnSpc>
              <a:buNone/>
            </a:pPr>
            <a:r>
              <a:rPr lang="it-IT" sz="4960" b="0" u="none" strike="noStrike">
                <a:solidFill>
                  <a:schemeClr val="dk1"/>
                </a:solidFill>
                <a:effectLst/>
                <a:uFillTx/>
                <a:latin typeface="Aptos Display"/>
              </a:rPr>
              <a:t>Fare clic per modificare lo stile del titolo dello schema</a:t>
            </a:r>
            <a:endParaRPr lang="en-US" sz="4960" b="0" u="none" strike="noStrike">
              <a:solidFill>
                <a:schemeClr val="dk1"/>
              </a:solidFill>
              <a:effectLst/>
              <a:uFillTx/>
              <a:latin typeface="Aptos"/>
            </a:endParaRPr>
          </a:p>
        </p:txBody>
      </p:sp>
      <p:sp>
        <p:nvSpPr>
          <p:cNvPr id="5" name="PlaceHolder 2"/>
          <p:cNvSpPr>
            <a:spLocks noGrp="1"/>
          </p:cNvSpPr>
          <p:nvPr>
            <p:ph type="dt" idx="1"/>
          </p:nvPr>
        </p:nvSpPr>
        <p:spPr>
          <a:xfrm>
            <a:off x="519840" y="9909720"/>
            <a:ext cx="1700640" cy="568800"/>
          </a:xfrm>
          <a:prstGeom prst="rect">
            <a:avLst/>
          </a:prstGeom>
          <a:noFill/>
          <a:ln w="0">
            <a:noFill/>
          </a:ln>
        </p:spPr>
        <p:txBody>
          <a:bodyPr lIns="91440" tIns="45720" rIns="91440" bIns="45720" anchor="ctr">
            <a:noAutofit/>
          </a:bodyPr>
          <a:lstStyle>
            <a:lvl1pPr indent="0" defTabSz="457200">
              <a:lnSpc>
                <a:spcPct val="100000"/>
              </a:lnSpc>
              <a:buNone/>
              <a:defRPr lang="it-IT" sz="989" b="0" u="none" strike="noStrike">
                <a:solidFill>
                  <a:schemeClr val="dk1">
                    <a:tint val="82000"/>
                  </a:schemeClr>
                </a:solidFill>
                <a:effectLst/>
                <a:uFillTx/>
                <a:latin typeface="Aptos"/>
              </a:defRPr>
            </a:lvl1pPr>
          </a:lstStyle>
          <a:p>
            <a:pPr indent="0" defTabSz="457200">
              <a:lnSpc>
                <a:spcPct val="100000"/>
              </a:lnSpc>
              <a:buNone/>
            </a:pPr>
            <a:r>
              <a:rPr lang="it-IT" sz="989" b="0" u="none" strike="noStrike">
                <a:solidFill>
                  <a:schemeClr val="dk1">
                    <a:tint val="82000"/>
                  </a:schemeClr>
                </a:solidFill>
                <a:effectLst/>
                <a:uFillTx/>
                <a:latin typeface="Aptos"/>
              </a:rPr>
              <a:t>&lt;data/ora&gt;</a:t>
            </a:r>
            <a:endParaRPr lang="it-IT" sz="989" b="0" u="none" strike="noStrike">
              <a:solidFill>
                <a:srgbClr val="000000"/>
              </a:solidFill>
              <a:effectLst/>
              <a:uFillTx/>
              <a:latin typeface="Times New Roman"/>
            </a:endParaRPr>
          </a:p>
        </p:txBody>
      </p:sp>
      <p:sp>
        <p:nvSpPr>
          <p:cNvPr id="2" name="PlaceHolder 3"/>
          <p:cNvSpPr>
            <a:spLocks noGrp="1"/>
          </p:cNvSpPr>
          <p:nvPr>
            <p:ph type="ftr" idx="2"/>
          </p:nvPr>
        </p:nvSpPr>
        <p:spPr>
          <a:xfrm>
            <a:off x="2504160" y="9909720"/>
            <a:ext cx="2550960" cy="568800"/>
          </a:xfrm>
          <a:prstGeom prst="rect">
            <a:avLst/>
          </a:prstGeom>
          <a:noFill/>
          <a:ln w="0">
            <a:noFill/>
          </a:ln>
        </p:spPr>
        <p:txBody>
          <a:bodyPr lIns="91440" tIns="45720" rIns="91440" bIns="45720" anchor="ctr">
            <a:noAutofit/>
          </a:bodyPr>
          <a:lstStyle>
            <a:lvl1pPr indent="0" algn="ctr">
              <a:buNone/>
              <a:defRPr lang="it-IT" sz="1400" b="0" u="none" strike="noStrike">
                <a:solidFill>
                  <a:srgbClr val="000000"/>
                </a:solidFill>
                <a:effectLst/>
                <a:uFillTx/>
                <a:latin typeface="Times New Roman"/>
              </a:defRPr>
            </a:lvl1pPr>
          </a:lstStyle>
          <a:p>
            <a:pPr indent="0" algn="ctr">
              <a:buNone/>
            </a:pPr>
            <a:r>
              <a:rPr lang="it-IT" sz="1400" b="0" u="none" strike="noStrike">
                <a:solidFill>
                  <a:srgbClr val="000000"/>
                </a:solidFill>
                <a:effectLst/>
                <a:uFillTx/>
                <a:latin typeface="Times New Roman"/>
              </a:rPr>
              <a:t>&lt;piè di pagina&gt;</a:t>
            </a:r>
          </a:p>
        </p:txBody>
      </p:sp>
      <p:sp>
        <p:nvSpPr>
          <p:cNvPr id="3" name="PlaceHolder 4"/>
          <p:cNvSpPr>
            <a:spLocks noGrp="1"/>
          </p:cNvSpPr>
          <p:nvPr>
            <p:ph type="sldNum" idx="3"/>
          </p:nvPr>
        </p:nvSpPr>
        <p:spPr>
          <a:xfrm>
            <a:off x="5339160" y="9909720"/>
            <a:ext cx="1700640" cy="568800"/>
          </a:xfrm>
          <a:prstGeom prst="rect">
            <a:avLst/>
          </a:prstGeom>
          <a:noFill/>
          <a:ln w="0">
            <a:noFill/>
          </a:ln>
        </p:spPr>
        <p:txBody>
          <a:bodyPr lIns="91440" tIns="45720" rIns="91440" bIns="45720" anchor="ctr">
            <a:noAutofit/>
          </a:bodyPr>
          <a:lstStyle>
            <a:lvl1pPr indent="0" algn="r" defTabSz="457200">
              <a:lnSpc>
                <a:spcPct val="100000"/>
              </a:lnSpc>
              <a:buNone/>
              <a:defRPr lang="it-IT" sz="989" b="0" u="none" strike="noStrike">
                <a:solidFill>
                  <a:schemeClr val="dk1">
                    <a:tint val="82000"/>
                  </a:schemeClr>
                </a:solidFill>
                <a:effectLst/>
                <a:uFillTx/>
                <a:latin typeface="Aptos"/>
              </a:defRPr>
            </a:lvl1pPr>
          </a:lstStyle>
          <a:p>
            <a:pPr indent="0" algn="r" defTabSz="457200">
              <a:lnSpc>
                <a:spcPct val="100000"/>
              </a:lnSpc>
              <a:buNone/>
            </a:pPr>
            <a:fld id="{2AAE19D8-82B5-4136-BB68-BADFEFDF40AE}" type="slidenum">
              <a:rPr lang="it-IT" sz="989" b="0" u="none" strike="noStrike">
                <a:solidFill>
                  <a:schemeClr val="dk1">
                    <a:tint val="82000"/>
                  </a:schemeClr>
                </a:solidFill>
                <a:effectLst/>
                <a:uFillTx/>
                <a:latin typeface="Aptos"/>
              </a:rPr>
              <a:t>‹N›</a:t>
            </a:fld>
            <a:endParaRPr lang="it-IT" sz="989" b="0" u="none" strike="noStrike">
              <a:solidFill>
                <a:srgbClr val="000000"/>
              </a:solidFill>
              <a:effectLst/>
              <a:uFillTx/>
              <a:latin typeface="Times New Roman"/>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Contenuto con didascalia">
    <p:bg>
      <p:bgPr>
        <a:solidFill>
          <a:srgbClr val="FFFFFF"/>
        </a:solidFill>
        <a:effectLst/>
      </p:bgPr>
    </p:bg>
    <p:spTree>
      <p:nvGrpSpPr>
        <p:cNvPr id="1" name=""/>
        <p:cNvGrpSpPr/>
        <p:nvPr/>
      </p:nvGrpSpPr>
      <p:grpSpPr>
        <a:xfrm>
          <a:off x="0" y="0"/>
          <a:ext cx="0" cy="0"/>
          <a:chOff x="0" y="0"/>
          <a:chExt cx="0" cy="0"/>
        </a:xfrm>
      </p:grpSpPr>
      <p:sp>
        <p:nvSpPr>
          <p:cNvPr id="45" name="PlaceHolder 1"/>
          <p:cNvSpPr>
            <a:spLocks noGrp="1"/>
          </p:cNvSpPr>
          <p:nvPr>
            <p:ph type="title"/>
          </p:nvPr>
        </p:nvSpPr>
        <p:spPr>
          <a:xfrm>
            <a:off x="520560" y="712800"/>
            <a:ext cx="2437920" cy="2494440"/>
          </a:xfrm>
          <a:prstGeom prst="rect">
            <a:avLst/>
          </a:prstGeom>
          <a:noFill/>
          <a:ln w="0">
            <a:noFill/>
          </a:ln>
        </p:spPr>
        <p:txBody>
          <a:bodyPr lIns="91440" tIns="45720" rIns="91440" bIns="45720" anchor="b">
            <a:noAutofit/>
          </a:bodyPr>
          <a:lstStyle/>
          <a:p>
            <a:pPr indent="0" defTabSz="756000">
              <a:lnSpc>
                <a:spcPct val="90000"/>
              </a:lnSpc>
              <a:buNone/>
            </a:pPr>
            <a:r>
              <a:rPr lang="it-IT" sz="2640" b="0" u="none" strike="noStrike">
                <a:solidFill>
                  <a:schemeClr val="dk1"/>
                </a:solidFill>
                <a:effectLst/>
                <a:uFillTx/>
                <a:latin typeface="Aptos Display"/>
              </a:rPr>
              <a:t>Fare clic per modificare lo stile del titolo dello schema</a:t>
            </a:r>
            <a:endParaRPr lang="en-US" sz="2640" b="0" u="none" strike="noStrike">
              <a:solidFill>
                <a:schemeClr val="dk1"/>
              </a:solidFill>
              <a:effectLst/>
              <a:uFillTx/>
              <a:latin typeface="Aptos"/>
            </a:endParaRPr>
          </a:p>
        </p:txBody>
      </p:sp>
      <p:sp>
        <p:nvSpPr>
          <p:cNvPr id="46" name="PlaceHolder 2"/>
          <p:cNvSpPr>
            <a:spLocks noGrp="1"/>
          </p:cNvSpPr>
          <p:nvPr>
            <p:ph type="body"/>
          </p:nvPr>
        </p:nvSpPr>
        <p:spPr>
          <a:xfrm>
            <a:off x="3213720" y="1539360"/>
            <a:ext cx="3826800" cy="7597800"/>
          </a:xfrm>
          <a:prstGeom prst="rect">
            <a:avLst/>
          </a:prstGeom>
          <a:noFill/>
          <a:ln w="0">
            <a:noFill/>
          </a:ln>
        </p:spPr>
        <p:txBody>
          <a:bodyPr lIns="91440" tIns="45720" rIns="91440" bIns="45720" anchor="t">
            <a:noAutofit/>
          </a:bodyPr>
          <a:lstStyle/>
          <a:p>
            <a:pPr marL="189000" indent="-189000" defTabSz="756000">
              <a:lnSpc>
                <a:spcPct val="90000"/>
              </a:lnSpc>
              <a:spcBef>
                <a:spcPts val="828"/>
              </a:spcBef>
              <a:buClr>
                <a:srgbClr val="000000"/>
              </a:buClr>
              <a:buFont typeface="Arial"/>
              <a:buChar char="•"/>
            </a:pPr>
            <a:r>
              <a:rPr lang="it-IT" sz="2640" b="0" u="none" strike="noStrike">
                <a:solidFill>
                  <a:schemeClr val="dk1"/>
                </a:solidFill>
                <a:effectLst/>
                <a:uFillTx/>
                <a:latin typeface="Aptos"/>
              </a:rPr>
              <a:t>Fare clic per modificare gli stili del testo dello schema</a:t>
            </a:r>
            <a:endParaRPr lang="en-US" sz="2640" b="0" u="none" strike="noStrike">
              <a:solidFill>
                <a:schemeClr val="dk1"/>
              </a:solidFill>
              <a:effectLst/>
              <a:uFillTx/>
              <a:latin typeface="Aptos"/>
            </a:endParaRPr>
          </a:p>
          <a:p>
            <a:pPr marL="567000" lvl="1" indent="-189000" defTabSz="756000">
              <a:lnSpc>
                <a:spcPct val="90000"/>
              </a:lnSpc>
              <a:spcBef>
                <a:spcPts val="414"/>
              </a:spcBef>
              <a:buClr>
                <a:srgbClr val="000000"/>
              </a:buClr>
              <a:buFont typeface="Arial"/>
              <a:buChar char="•"/>
            </a:pPr>
            <a:r>
              <a:rPr lang="it-IT" sz="2320" b="0" u="none" strike="noStrike">
                <a:solidFill>
                  <a:schemeClr val="dk1"/>
                </a:solidFill>
                <a:effectLst/>
                <a:uFillTx/>
                <a:latin typeface="Aptos"/>
              </a:rPr>
              <a:t>Secondo livello</a:t>
            </a:r>
            <a:endParaRPr lang="en-US" sz="2320" b="0" u="none" strike="noStrike">
              <a:solidFill>
                <a:schemeClr val="dk1"/>
              </a:solidFill>
              <a:effectLst/>
              <a:uFillTx/>
              <a:latin typeface="Aptos"/>
            </a:endParaRPr>
          </a:p>
          <a:p>
            <a:pPr marL="945000" lvl="2" indent="-189000" defTabSz="756000">
              <a:lnSpc>
                <a:spcPct val="90000"/>
              </a:lnSpc>
              <a:spcBef>
                <a:spcPts val="414"/>
              </a:spcBef>
              <a:buClr>
                <a:srgbClr val="000000"/>
              </a:buClr>
              <a:buFont typeface="Arial"/>
              <a:buChar char="•"/>
            </a:pPr>
            <a:r>
              <a:rPr lang="it-IT" sz="1979" b="0" u="none" strike="noStrike">
                <a:solidFill>
                  <a:schemeClr val="dk1"/>
                </a:solidFill>
                <a:effectLst/>
                <a:uFillTx/>
                <a:latin typeface="Aptos"/>
              </a:rPr>
              <a:t>Terzo livello</a:t>
            </a:r>
            <a:endParaRPr lang="en-US" sz="1979" b="0" u="none" strike="noStrike">
              <a:solidFill>
                <a:schemeClr val="dk1"/>
              </a:solidFill>
              <a:effectLst/>
              <a:uFillTx/>
              <a:latin typeface="Aptos"/>
            </a:endParaRPr>
          </a:p>
          <a:p>
            <a:pPr marL="1323000" lvl="3" indent="-189000" defTabSz="756000">
              <a:lnSpc>
                <a:spcPct val="90000"/>
              </a:lnSpc>
              <a:spcBef>
                <a:spcPts val="414"/>
              </a:spcBef>
              <a:buClr>
                <a:srgbClr val="000000"/>
              </a:buClr>
              <a:buFont typeface="Arial"/>
              <a:buChar char="•"/>
            </a:pPr>
            <a:r>
              <a:rPr lang="it-IT" sz="1660" b="0" u="none" strike="noStrike">
                <a:solidFill>
                  <a:schemeClr val="dk1"/>
                </a:solidFill>
                <a:effectLst/>
                <a:uFillTx/>
                <a:latin typeface="Aptos"/>
              </a:rPr>
              <a:t>Quarto livello</a:t>
            </a:r>
            <a:endParaRPr lang="en-US" sz="1660" b="0" u="none" strike="noStrike">
              <a:solidFill>
                <a:schemeClr val="dk1"/>
              </a:solidFill>
              <a:effectLst/>
              <a:uFillTx/>
              <a:latin typeface="Aptos"/>
            </a:endParaRPr>
          </a:p>
          <a:p>
            <a:pPr marL="1701000" lvl="4" indent="-189000" defTabSz="756000">
              <a:lnSpc>
                <a:spcPct val="90000"/>
              </a:lnSpc>
              <a:spcBef>
                <a:spcPts val="414"/>
              </a:spcBef>
              <a:buClr>
                <a:srgbClr val="000000"/>
              </a:buClr>
              <a:buFont typeface="Arial"/>
              <a:buChar char="•"/>
            </a:pPr>
            <a:r>
              <a:rPr lang="it-IT" sz="1660" b="0" u="none" strike="noStrike">
                <a:solidFill>
                  <a:schemeClr val="dk1"/>
                </a:solidFill>
                <a:effectLst/>
                <a:uFillTx/>
                <a:latin typeface="Aptos"/>
              </a:rPr>
              <a:t>Quinto livello</a:t>
            </a:r>
            <a:endParaRPr lang="en-US" sz="1660" b="0" u="none" strike="noStrike">
              <a:solidFill>
                <a:schemeClr val="dk1"/>
              </a:solidFill>
              <a:effectLst/>
              <a:uFillTx/>
              <a:latin typeface="Aptos"/>
            </a:endParaRPr>
          </a:p>
        </p:txBody>
      </p:sp>
      <p:sp>
        <p:nvSpPr>
          <p:cNvPr id="47" name="PlaceHolder 3"/>
          <p:cNvSpPr>
            <a:spLocks noGrp="1"/>
          </p:cNvSpPr>
          <p:nvPr>
            <p:ph type="body"/>
          </p:nvPr>
        </p:nvSpPr>
        <p:spPr>
          <a:xfrm>
            <a:off x="520560" y="3207600"/>
            <a:ext cx="2437920" cy="5942160"/>
          </a:xfrm>
          <a:prstGeom prst="rect">
            <a:avLst/>
          </a:prstGeom>
          <a:noFill/>
          <a:ln w="0">
            <a:noFill/>
          </a:ln>
        </p:spPr>
        <p:txBody>
          <a:bodyPr lIns="91440" tIns="45720" rIns="91440" bIns="45720" anchor="t">
            <a:noAutofit/>
          </a:bodyPr>
          <a:lstStyle/>
          <a:p>
            <a:pPr indent="0" defTabSz="756000">
              <a:lnSpc>
                <a:spcPct val="90000"/>
              </a:lnSpc>
              <a:spcBef>
                <a:spcPts val="828"/>
              </a:spcBef>
              <a:buNone/>
              <a:tabLst>
                <a:tab pos="0" algn="l"/>
              </a:tabLst>
            </a:pPr>
            <a:r>
              <a:rPr lang="it-IT" sz="1320" b="0" u="none" strike="noStrike">
                <a:solidFill>
                  <a:schemeClr val="dk1"/>
                </a:solidFill>
                <a:effectLst/>
                <a:uFillTx/>
                <a:latin typeface="Aptos"/>
              </a:rPr>
              <a:t>Fare clic per modificare gli stili del testo dello schema</a:t>
            </a:r>
            <a:endParaRPr lang="en-US" sz="1320" b="0" u="none" strike="noStrike">
              <a:solidFill>
                <a:schemeClr val="dk1"/>
              </a:solidFill>
              <a:effectLst/>
              <a:uFillTx/>
              <a:latin typeface="Aptos"/>
            </a:endParaRPr>
          </a:p>
        </p:txBody>
      </p:sp>
      <p:sp>
        <p:nvSpPr>
          <p:cNvPr id="48" name="PlaceHolder 4"/>
          <p:cNvSpPr>
            <a:spLocks noGrp="1"/>
          </p:cNvSpPr>
          <p:nvPr>
            <p:ph type="dt" idx="28"/>
          </p:nvPr>
        </p:nvSpPr>
        <p:spPr>
          <a:xfrm>
            <a:off x="519840" y="9909720"/>
            <a:ext cx="1700640" cy="568800"/>
          </a:xfrm>
          <a:prstGeom prst="rect">
            <a:avLst/>
          </a:prstGeom>
          <a:noFill/>
          <a:ln w="0">
            <a:noFill/>
          </a:ln>
        </p:spPr>
        <p:txBody>
          <a:bodyPr lIns="91440" tIns="45720" rIns="91440" bIns="45720" anchor="ctr">
            <a:noAutofit/>
          </a:bodyPr>
          <a:lstStyle>
            <a:lvl1pPr indent="0" defTabSz="457200">
              <a:lnSpc>
                <a:spcPct val="100000"/>
              </a:lnSpc>
              <a:buNone/>
              <a:defRPr lang="it-IT" sz="989" b="0" u="none" strike="noStrike">
                <a:solidFill>
                  <a:schemeClr val="dk1">
                    <a:tint val="82000"/>
                  </a:schemeClr>
                </a:solidFill>
                <a:effectLst/>
                <a:uFillTx/>
                <a:latin typeface="Aptos"/>
              </a:defRPr>
            </a:lvl1pPr>
          </a:lstStyle>
          <a:p>
            <a:pPr indent="0" defTabSz="457200">
              <a:lnSpc>
                <a:spcPct val="100000"/>
              </a:lnSpc>
              <a:buNone/>
            </a:pPr>
            <a:r>
              <a:rPr lang="it-IT" sz="989" b="0" u="none" strike="noStrike">
                <a:solidFill>
                  <a:schemeClr val="dk1">
                    <a:tint val="82000"/>
                  </a:schemeClr>
                </a:solidFill>
                <a:effectLst/>
                <a:uFillTx/>
                <a:latin typeface="Aptos"/>
              </a:rPr>
              <a:t>&lt;data/ora&gt;</a:t>
            </a:r>
            <a:endParaRPr lang="it-IT" sz="989" b="0" u="none" strike="noStrike">
              <a:solidFill>
                <a:srgbClr val="000000"/>
              </a:solidFill>
              <a:effectLst/>
              <a:uFillTx/>
              <a:latin typeface="Times New Roman"/>
            </a:endParaRPr>
          </a:p>
        </p:txBody>
      </p:sp>
      <p:sp>
        <p:nvSpPr>
          <p:cNvPr id="49" name="PlaceHolder 5"/>
          <p:cNvSpPr>
            <a:spLocks noGrp="1"/>
          </p:cNvSpPr>
          <p:nvPr>
            <p:ph type="ftr" idx="29"/>
          </p:nvPr>
        </p:nvSpPr>
        <p:spPr>
          <a:xfrm>
            <a:off x="2504160" y="9909720"/>
            <a:ext cx="2550960" cy="568800"/>
          </a:xfrm>
          <a:prstGeom prst="rect">
            <a:avLst/>
          </a:prstGeom>
          <a:noFill/>
          <a:ln w="0">
            <a:noFill/>
          </a:ln>
        </p:spPr>
        <p:txBody>
          <a:bodyPr lIns="91440" tIns="45720" rIns="91440" bIns="45720" anchor="ctr">
            <a:noAutofit/>
          </a:bodyPr>
          <a:lstStyle>
            <a:lvl1pPr indent="0" algn="ctr">
              <a:buNone/>
              <a:defRPr lang="it-IT" sz="1400" b="0" u="none" strike="noStrike">
                <a:solidFill>
                  <a:srgbClr val="000000"/>
                </a:solidFill>
                <a:effectLst/>
                <a:uFillTx/>
                <a:latin typeface="Times New Roman"/>
              </a:defRPr>
            </a:lvl1pPr>
          </a:lstStyle>
          <a:p>
            <a:pPr indent="0" algn="ctr">
              <a:buNone/>
            </a:pPr>
            <a:r>
              <a:rPr lang="it-IT" sz="1400" b="0" u="none" strike="noStrike">
                <a:solidFill>
                  <a:srgbClr val="000000"/>
                </a:solidFill>
                <a:effectLst/>
                <a:uFillTx/>
                <a:latin typeface="Times New Roman"/>
              </a:rPr>
              <a:t>&lt;piè di pagina&gt;</a:t>
            </a:r>
          </a:p>
        </p:txBody>
      </p:sp>
      <p:sp>
        <p:nvSpPr>
          <p:cNvPr id="50" name="PlaceHolder 6"/>
          <p:cNvSpPr>
            <a:spLocks noGrp="1"/>
          </p:cNvSpPr>
          <p:nvPr>
            <p:ph type="sldNum" idx="30"/>
          </p:nvPr>
        </p:nvSpPr>
        <p:spPr>
          <a:xfrm>
            <a:off x="5339160" y="9909720"/>
            <a:ext cx="1700640" cy="568800"/>
          </a:xfrm>
          <a:prstGeom prst="rect">
            <a:avLst/>
          </a:prstGeom>
          <a:noFill/>
          <a:ln w="0">
            <a:noFill/>
          </a:ln>
        </p:spPr>
        <p:txBody>
          <a:bodyPr lIns="91440" tIns="45720" rIns="91440" bIns="45720" anchor="ctr">
            <a:noAutofit/>
          </a:bodyPr>
          <a:lstStyle>
            <a:lvl1pPr indent="0" algn="r" defTabSz="457200">
              <a:lnSpc>
                <a:spcPct val="100000"/>
              </a:lnSpc>
              <a:buNone/>
              <a:defRPr lang="it-IT" sz="989" b="0" u="none" strike="noStrike">
                <a:solidFill>
                  <a:schemeClr val="dk1">
                    <a:tint val="82000"/>
                  </a:schemeClr>
                </a:solidFill>
                <a:effectLst/>
                <a:uFillTx/>
                <a:latin typeface="Aptos"/>
              </a:defRPr>
            </a:lvl1pPr>
          </a:lstStyle>
          <a:p>
            <a:pPr indent="0" algn="r" defTabSz="457200">
              <a:lnSpc>
                <a:spcPct val="100000"/>
              </a:lnSpc>
              <a:buNone/>
            </a:pPr>
            <a:fld id="{8F625CD5-B4F2-427D-B8F4-822CA79A6DDC}" type="slidenum">
              <a:rPr lang="it-IT" sz="989" b="0" u="none" strike="noStrike">
                <a:solidFill>
                  <a:schemeClr val="dk1">
                    <a:tint val="82000"/>
                  </a:schemeClr>
                </a:solidFill>
                <a:effectLst/>
                <a:uFillTx/>
                <a:latin typeface="Aptos"/>
              </a:rPr>
              <a:t>‹N›</a:t>
            </a:fld>
            <a:endParaRPr lang="it-IT" sz="989" b="0" u="none" strike="noStrike">
              <a:solidFill>
                <a:srgbClr val="000000"/>
              </a:solidFill>
              <a:effectLst/>
              <a:uFillTx/>
              <a:latin typeface="Times New Roma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Immagine con didascalia">
    <p:bg>
      <p:bgPr>
        <a:solidFill>
          <a:srgbClr val="FFFFFF"/>
        </a:solidFill>
        <a:effectLst/>
      </p:bgPr>
    </p:bg>
    <p:spTree>
      <p:nvGrpSpPr>
        <p:cNvPr id="1" name=""/>
        <p:cNvGrpSpPr/>
        <p:nvPr/>
      </p:nvGrpSpPr>
      <p:grpSpPr>
        <a:xfrm>
          <a:off x="0" y="0"/>
          <a:ext cx="0" cy="0"/>
          <a:chOff x="0" y="0"/>
          <a:chExt cx="0" cy="0"/>
        </a:xfrm>
      </p:grpSpPr>
      <p:sp>
        <p:nvSpPr>
          <p:cNvPr id="51" name="PlaceHolder 1"/>
          <p:cNvSpPr>
            <a:spLocks noGrp="1"/>
          </p:cNvSpPr>
          <p:nvPr>
            <p:ph type="title"/>
          </p:nvPr>
        </p:nvSpPr>
        <p:spPr>
          <a:xfrm>
            <a:off x="520560" y="712800"/>
            <a:ext cx="2437920" cy="2494440"/>
          </a:xfrm>
          <a:prstGeom prst="rect">
            <a:avLst/>
          </a:prstGeom>
          <a:noFill/>
          <a:ln w="0">
            <a:noFill/>
          </a:ln>
        </p:spPr>
        <p:txBody>
          <a:bodyPr lIns="91440" tIns="45720" rIns="91440" bIns="45720" anchor="b">
            <a:noAutofit/>
          </a:bodyPr>
          <a:lstStyle/>
          <a:p>
            <a:pPr indent="0" defTabSz="756000">
              <a:lnSpc>
                <a:spcPct val="90000"/>
              </a:lnSpc>
              <a:buNone/>
            </a:pPr>
            <a:r>
              <a:rPr lang="it-IT" sz="2640" b="0" u="none" strike="noStrike">
                <a:solidFill>
                  <a:schemeClr val="dk1"/>
                </a:solidFill>
                <a:effectLst/>
                <a:uFillTx/>
                <a:latin typeface="Aptos Display"/>
              </a:rPr>
              <a:t>Fare clic per modificare lo stile del titolo dello schema</a:t>
            </a:r>
            <a:endParaRPr lang="en-US" sz="2640" b="0" u="none" strike="noStrike">
              <a:solidFill>
                <a:schemeClr val="dk1"/>
              </a:solidFill>
              <a:effectLst/>
              <a:uFillTx/>
              <a:latin typeface="Aptos"/>
            </a:endParaRPr>
          </a:p>
        </p:txBody>
      </p:sp>
      <p:sp>
        <p:nvSpPr>
          <p:cNvPr id="52" name="PlaceHolder 2"/>
          <p:cNvSpPr>
            <a:spLocks noGrp="1"/>
          </p:cNvSpPr>
          <p:nvPr>
            <p:ph type="body"/>
          </p:nvPr>
        </p:nvSpPr>
        <p:spPr>
          <a:xfrm>
            <a:off x="3213720" y="1539360"/>
            <a:ext cx="3826800" cy="7597800"/>
          </a:xfrm>
          <a:prstGeom prst="rect">
            <a:avLst/>
          </a:prstGeom>
          <a:noFill/>
          <a:ln w="0">
            <a:noFill/>
          </a:ln>
        </p:spPr>
        <p:txBody>
          <a:bodyPr lIns="90000" tIns="45000" rIns="90000" bIns="45000" anchor="t">
            <a:noAutofit/>
          </a:bodyPr>
          <a:lstStyle/>
          <a:p>
            <a:pPr indent="0" defTabSz="457200">
              <a:lnSpc>
                <a:spcPct val="100000"/>
              </a:lnSpc>
              <a:buNone/>
              <a:tabLst>
                <a:tab pos="0" algn="l"/>
              </a:tabLst>
            </a:pPr>
            <a:r>
              <a:rPr lang="it-IT" sz="2640" b="0" u="none" strike="noStrike">
                <a:solidFill>
                  <a:schemeClr val="dk1"/>
                </a:solidFill>
                <a:effectLst/>
                <a:uFillTx/>
                <a:latin typeface="Aptos"/>
              </a:rPr>
              <a:t>Fare clic sull'icona per inserire un'immagine</a:t>
            </a:r>
            <a:endParaRPr lang="en-US" sz="2640" b="0" u="none" strike="noStrike">
              <a:solidFill>
                <a:schemeClr val="dk1"/>
              </a:solidFill>
              <a:effectLst/>
              <a:uFillTx/>
              <a:latin typeface="Aptos"/>
            </a:endParaRPr>
          </a:p>
        </p:txBody>
      </p:sp>
      <p:sp>
        <p:nvSpPr>
          <p:cNvPr id="53" name="PlaceHolder 3"/>
          <p:cNvSpPr>
            <a:spLocks noGrp="1"/>
          </p:cNvSpPr>
          <p:nvPr>
            <p:ph type="body"/>
          </p:nvPr>
        </p:nvSpPr>
        <p:spPr>
          <a:xfrm>
            <a:off x="520560" y="3207600"/>
            <a:ext cx="2437920" cy="5942160"/>
          </a:xfrm>
          <a:prstGeom prst="rect">
            <a:avLst/>
          </a:prstGeom>
          <a:noFill/>
          <a:ln w="0">
            <a:noFill/>
          </a:ln>
        </p:spPr>
        <p:txBody>
          <a:bodyPr lIns="91440" tIns="45720" rIns="91440" bIns="45720" anchor="t">
            <a:noAutofit/>
          </a:bodyPr>
          <a:lstStyle/>
          <a:p>
            <a:pPr indent="0" defTabSz="756000">
              <a:lnSpc>
                <a:spcPct val="90000"/>
              </a:lnSpc>
              <a:spcBef>
                <a:spcPts val="828"/>
              </a:spcBef>
              <a:buNone/>
              <a:tabLst>
                <a:tab pos="0" algn="l"/>
              </a:tabLst>
            </a:pPr>
            <a:r>
              <a:rPr lang="it-IT" sz="1320" b="0" u="none" strike="noStrike">
                <a:solidFill>
                  <a:schemeClr val="dk1"/>
                </a:solidFill>
                <a:effectLst/>
                <a:uFillTx/>
                <a:latin typeface="Aptos"/>
              </a:rPr>
              <a:t>Fare clic per modificare gli stili del testo dello schema</a:t>
            </a:r>
            <a:endParaRPr lang="en-US" sz="1320" b="0" u="none" strike="noStrike">
              <a:solidFill>
                <a:schemeClr val="dk1"/>
              </a:solidFill>
              <a:effectLst/>
              <a:uFillTx/>
              <a:latin typeface="Aptos"/>
            </a:endParaRPr>
          </a:p>
        </p:txBody>
      </p:sp>
      <p:sp>
        <p:nvSpPr>
          <p:cNvPr id="54" name="PlaceHolder 4"/>
          <p:cNvSpPr>
            <a:spLocks noGrp="1"/>
          </p:cNvSpPr>
          <p:nvPr>
            <p:ph type="dt" idx="31"/>
          </p:nvPr>
        </p:nvSpPr>
        <p:spPr>
          <a:xfrm>
            <a:off x="519840" y="9909720"/>
            <a:ext cx="1700640" cy="568800"/>
          </a:xfrm>
          <a:prstGeom prst="rect">
            <a:avLst/>
          </a:prstGeom>
          <a:noFill/>
          <a:ln w="0">
            <a:noFill/>
          </a:ln>
        </p:spPr>
        <p:txBody>
          <a:bodyPr lIns="91440" tIns="45720" rIns="91440" bIns="45720" anchor="ctr">
            <a:noAutofit/>
          </a:bodyPr>
          <a:lstStyle>
            <a:lvl1pPr indent="0" defTabSz="457200">
              <a:lnSpc>
                <a:spcPct val="100000"/>
              </a:lnSpc>
              <a:buNone/>
              <a:defRPr lang="it-IT" sz="989" b="0" u="none" strike="noStrike">
                <a:solidFill>
                  <a:schemeClr val="dk1">
                    <a:tint val="82000"/>
                  </a:schemeClr>
                </a:solidFill>
                <a:effectLst/>
                <a:uFillTx/>
                <a:latin typeface="Aptos"/>
              </a:defRPr>
            </a:lvl1pPr>
          </a:lstStyle>
          <a:p>
            <a:pPr indent="0" defTabSz="457200">
              <a:lnSpc>
                <a:spcPct val="100000"/>
              </a:lnSpc>
              <a:buNone/>
            </a:pPr>
            <a:r>
              <a:rPr lang="it-IT" sz="989" b="0" u="none" strike="noStrike">
                <a:solidFill>
                  <a:schemeClr val="dk1">
                    <a:tint val="82000"/>
                  </a:schemeClr>
                </a:solidFill>
                <a:effectLst/>
                <a:uFillTx/>
                <a:latin typeface="Aptos"/>
              </a:rPr>
              <a:t>&lt;data/ora&gt;</a:t>
            </a:r>
            <a:endParaRPr lang="it-IT" sz="989" b="0" u="none" strike="noStrike">
              <a:solidFill>
                <a:srgbClr val="000000"/>
              </a:solidFill>
              <a:effectLst/>
              <a:uFillTx/>
              <a:latin typeface="Times New Roman"/>
            </a:endParaRPr>
          </a:p>
        </p:txBody>
      </p:sp>
      <p:sp>
        <p:nvSpPr>
          <p:cNvPr id="55" name="PlaceHolder 5"/>
          <p:cNvSpPr>
            <a:spLocks noGrp="1"/>
          </p:cNvSpPr>
          <p:nvPr>
            <p:ph type="ftr" idx="32"/>
          </p:nvPr>
        </p:nvSpPr>
        <p:spPr>
          <a:xfrm>
            <a:off x="2504160" y="9909720"/>
            <a:ext cx="2550960" cy="568800"/>
          </a:xfrm>
          <a:prstGeom prst="rect">
            <a:avLst/>
          </a:prstGeom>
          <a:noFill/>
          <a:ln w="0">
            <a:noFill/>
          </a:ln>
        </p:spPr>
        <p:txBody>
          <a:bodyPr lIns="91440" tIns="45720" rIns="91440" bIns="45720" anchor="ctr">
            <a:noAutofit/>
          </a:bodyPr>
          <a:lstStyle>
            <a:lvl1pPr indent="0" algn="ctr">
              <a:buNone/>
              <a:defRPr lang="it-IT" sz="1400" b="0" u="none" strike="noStrike">
                <a:solidFill>
                  <a:srgbClr val="000000"/>
                </a:solidFill>
                <a:effectLst/>
                <a:uFillTx/>
                <a:latin typeface="Times New Roman"/>
              </a:defRPr>
            </a:lvl1pPr>
          </a:lstStyle>
          <a:p>
            <a:pPr indent="0" algn="ctr">
              <a:buNone/>
            </a:pPr>
            <a:r>
              <a:rPr lang="it-IT" sz="1400" b="0" u="none" strike="noStrike">
                <a:solidFill>
                  <a:srgbClr val="000000"/>
                </a:solidFill>
                <a:effectLst/>
                <a:uFillTx/>
                <a:latin typeface="Times New Roman"/>
              </a:rPr>
              <a:t>&lt;piè di pagina&gt;</a:t>
            </a:r>
          </a:p>
        </p:txBody>
      </p:sp>
      <p:sp>
        <p:nvSpPr>
          <p:cNvPr id="56" name="PlaceHolder 6"/>
          <p:cNvSpPr>
            <a:spLocks noGrp="1"/>
          </p:cNvSpPr>
          <p:nvPr>
            <p:ph type="sldNum" idx="33"/>
          </p:nvPr>
        </p:nvSpPr>
        <p:spPr>
          <a:xfrm>
            <a:off x="5339160" y="9909720"/>
            <a:ext cx="1700640" cy="568800"/>
          </a:xfrm>
          <a:prstGeom prst="rect">
            <a:avLst/>
          </a:prstGeom>
          <a:noFill/>
          <a:ln w="0">
            <a:noFill/>
          </a:ln>
        </p:spPr>
        <p:txBody>
          <a:bodyPr lIns="91440" tIns="45720" rIns="91440" bIns="45720" anchor="ctr">
            <a:noAutofit/>
          </a:bodyPr>
          <a:lstStyle>
            <a:lvl1pPr indent="0" algn="r" defTabSz="457200">
              <a:lnSpc>
                <a:spcPct val="100000"/>
              </a:lnSpc>
              <a:buNone/>
              <a:defRPr lang="it-IT" sz="989" b="0" u="none" strike="noStrike">
                <a:solidFill>
                  <a:schemeClr val="dk1">
                    <a:tint val="82000"/>
                  </a:schemeClr>
                </a:solidFill>
                <a:effectLst/>
                <a:uFillTx/>
                <a:latin typeface="Aptos"/>
              </a:defRPr>
            </a:lvl1pPr>
          </a:lstStyle>
          <a:p>
            <a:pPr indent="0" algn="r" defTabSz="457200">
              <a:lnSpc>
                <a:spcPct val="100000"/>
              </a:lnSpc>
              <a:buNone/>
            </a:pPr>
            <a:fld id="{1CFB53CF-3823-45CA-A094-AEE696CA2AAD}" type="slidenum">
              <a:rPr lang="it-IT" sz="989" b="0" u="none" strike="noStrike">
                <a:solidFill>
                  <a:schemeClr val="dk1">
                    <a:tint val="82000"/>
                  </a:schemeClr>
                </a:solidFill>
                <a:effectLst/>
                <a:uFillTx/>
                <a:latin typeface="Aptos"/>
              </a:rPr>
              <a:t>‹N›</a:t>
            </a:fld>
            <a:endParaRPr lang="it-IT" sz="989" b="0" u="none" strike="noStrike">
              <a:solidFill>
                <a:srgbClr val="000000"/>
              </a:solidFill>
              <a:effectLst/>
              <a:uFillTx/>
              <a:latin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x" preserve="1">
  <p:cSld name="Titolo e testo verticale">
    <p:bg>
      <p:bgPr>
        <a:solidFill>
          <a:srgbClr val="FFFFFF"/>
        </a:solidFill>
        <a:effectLst/>
      </p:bgPr>
    </p:bg>
    <p:spTree>
      <p:nvGrpSpPr>
        <p:cNvPr id="1" name=""/>
        <p:cNvGrpSpPr/>
        <p:nvPr/>
      </p:nvGrpSpPr>
      <p:grpSpPr>
        <a:xfrm>
          <a:off x="0" y="0"/>
          <a:ext cx="0" cy="0"/>
          <a:chOff x="0" y="0"/>
          <a:chExt cx="0" cy="0"/>
        </a:xfrm>
      </p:grpSpPr>
      <p:sp>
        <p:nvSpPr>
          <p:cNvPr id="4" name="PlaceHolder 1"/>
          <p:cNvSpPr>
            <a:spLocks noGrp="1"/>
          </p:cNvSpPr>
          <p:nvPr>
            <p:ph type="title"/>
          </p:nvPr>
        </p:nvSpPr>
        <p:spPr>
          <a:xfrm>
            <a:off x="519840" y="569160"/>
            <a:ext cx="6519960" cy="2066400"/>
          </a:xfrm>
          <a:prstGeom prst="rect">
            <a:avLst/>
          </a:prstGeom>
          <a:noFill/>
          <a:ln w="0">
            <a:noFill/>
          </a:ln>
        </p:spPr>
        <p:txBody>
          <a:bodyPr lIns="91440" tIns="45720" rIns="91440" bIns="45720" anchor="ctr">
            <a:noAutofit/>
          </a:bodyPr>
          <a:lstStyle/>
          <a:p>
            <a:pPr indent="0" defTabSz="756000">
              <a:lnSpc>
                <a:spcPct val="90000"/>
              </a:lnSpc>
              <a:buNone/>
            </a:pPr>
            <a:r>
              <a:rPr lang="it-IT" sz="3630" b="0" u="none" strike="noStrike">
                <a:solidFill>
                  <a:schemeClr val="dk1"/>
                </a:solidFill>
                <a:effectLst/>
                <a:uFillTx/>
                <a:latin typeface="Aptos Display"/>
              </a:rPr>
              <a:t>Fare clic per modificare lo stile del titolo dello schema</a:t>
            </a:r>
            <a:endParaRPr lang="en-US" sz="3630" b="0" u="none" strike="noStrike">
              <a:solidFill>
                <a:schemeClr val="dk1"/>
              </a:solidFill>
              <a:effectLst/>
              <a:uFillTx/>
              <a:latin typeface="Aptos"/>
            </a:endParaRPr>
          </a:p>
        </p:txBody>
      </p:sp>
      <p:sp>
        <p:nvSpPr>
          <p:cNvPr id="5" name="PlaceHolder 2"/>
          <p:cNvSpPr>
            <a:spLocks noGrp="1"/>
          </p:cNvSpPr>
          <p:nvPr>
            <p:ph type="body"/>
          </p:nvPr>
        </p:nvSpPr>
        <p:spPr>
          <a:xfrm>
            <a:off x="519840" y="2846160"/>
            <a:ext cx="6519960" cy="6783480"/>
          </a:xfrm>
          <a:prstGeom prst="rect">
            <a:avLst/>
          </a:prstGeom>
          <a:noFill/>
          <a:ln w="0">
            <a:noFill/>
          </a:ln>
        </p:spPr>
        <p:txBody>
          <a:bodyPr vert="eaVert" lIns="91440" tIns="45720" rIns="91440" bIns="45720" anchor="t">
            <a:noAutofit/>
          </a:bodyPr>
          <a:lstStyle/>
          <a:p>
            <a:pPr marL="189000" indent="-189000" defTabSz="756000">
              <a:lnSpc>
                <a:spcPct val="90000"/>
              </a:lnSpc>
              <a:spcBef>
                <a:spcPts val="828"/>
              </a:spcBef>
              <a:buClr>
                <a:srgbClr val="000000"/>
              </a:buClr>
              <a:buFont typeface="Arial"/>
              <a:buChar char="•"/>
            </a:pPr>
            <a:r>
              <a:rPr lang="it-IT" sz="2320" b="0" u="none" strike="noStrike">
                <a:solidFill>
                  <a:schemeClr val="dk1"/>
                </a:solidFill>
                <a:effectLst/>
                <a:uFillTx/>
                <a:latin typeface="Aptos"/>
              </a:rPr>
              <a:t>Fare clic per modificare gli stili del testo dello schema</a:t>
            </a:r>
            <a:endParaRPr lang="en-US" sz="2320" b="0" u="none" strike="noStrike">
              <a:solidFill>
                <a:schemeClr val="dk1"/>
              </a:solidFill>
              <a:effectLst/>
              <a:uFillTx/>
              <a:latin typeface="Aptos"/>
            </a:endParaRPr>
          </a:p>
          <a:p>
            <a:pPr marL="567000" lvl="1" indent="-189000" defTabSz="756000">
              <a:lnSpc>
                <a:spcPct val="90000"/>
              </a:lnSpc>
              <a:spcBef>
                <a:spcPts val="414"/>
              </a:spcBef>
              <a:buClr>
                <a:srgbClr val="000000"/>
              </a:buClr>
              <a:buFont typeface="Arial"/>
              <a:buChar char="•"/>
            </a:pPr>
            <a:r>
              <a:rPr lang="it-IT" sz="1979" b="0" u="none" strike="noStrike">
                <a:solidFill>
                  <a:schemeClr val="dk1"/>
                </a:solidFill>
                <a:effectLst/>
                <a:uFillTx/>
                <a:latin typeface="Aptos"/>
              </a:rPr>
              <a:t>Secondo livello</a:t>
            </a:r>
            <a:endParaRPr lang="en-US" sz="1979" b="0" u="none" strike="noStrike">
              <a:solidFill>
                <a:schemeClr val="dk1"/>
              </a:solidFill>
              <a:effectLst/>
              <a:uFillTx/>
              <a:latin typeface="Aptos"/>
            </a:endParaRPr>
          </a:p>
          <a:p>
            <a:pPr marL="945000" lvl="2" indent="-189000" defTabSz="756000">
              <a:lnSpc>
                <a:spcPct val="90000"/>
              </a:lnSpc>
              <a:spcBef>
                <a:spcPts val="414"/>
              </a:spcBef>
              <a:buClr>
                <a:srgbClr val="000000"/>
              </a:buClr>
              <a:buFont typeface="Arial"/>
              <a:buChar char="•"/>
            </a:pPr>
            <a:r>
              <a:rPr lang="it-IT" sz="1660" b="0" u="none" strike="noStrike">
                <a:solidFill>
                  <a:schemeClr val="dk1"/>
                </a:solidFill>
                <a:effectLst/>
                <a:uFillTx/>
                <a:latin typeface="Aptos"/>
              </a:rPr>
              <a:t>Terzo livello</a:t>
            </a:r>
            <a:endParaRPr lang="en-US" sz="1660" b="0" u="none" strike="noStrike">
              <a:solidFill>
                <a:schemeClr val="dk1"/>
              </a:solidFill>
              <a:effectLst/>
              <a:uFillTx/>
              <a:latin typeface="Aptos"/>
            </a:endParaRPr>
          </a:p>
          <a:p>
            <a:pPr marL="1323000" lvl="3" indent="-189000" defTabSz="756000">
              <a:lnSpc>
                <a:spcPct val="90000"/>
              </a:lnSpc>
              <a:spcBef>
                <a:spcPts val="414"/>
              </a:spcBef>
              <a:buClr>
                <a:srgbClr val="000000"/>
              </a:buClr>
              <a:buFont typeface="Arial"/>
              <a:buChar char="•"/>
            </a:pPr>
            <a:r>
              <a:rPr lang="it-IT" sz="1490" b="0" u="none" strike="noStrike">
                <a:solidFill>
                  <a:schemeClr val="dk1"/>
                </a:solidFill>
                <a:effectLst/>
                <a:uFillTx/>
                <a:latin typeface="Aptos"/>
              </a:rPr>
              <a:t>Quarto livello</a:t>
            </a:r>
            <a:endParaRPr lang="en-US" sz="1490" b="0" u="none" strike="noStrike">
              <a:solidFill>
                <a:schemeClr val="dk1"/>
              </a:solidFill>
              <a:effectLst/>
              <a:uFillTx/>
              <a:latin typeface="Aptos"/>
            </a:endParaRPr>
          </a:p>
          <a:p>
            <a:pPr marL="1701000" lvl="4" indent="-189000" defTabSz="756000">
              <a:lnSpc>
                <a:spcPct val="90000"/>
              </a:lnSpc>
              <a:spcBef>
                <a:spcPts val="414"/>
              </a:spcBef>
              <a:buClr>
                <a:srgbClr val="000000"/>
              </a:buClr>
              <a:buFont typeface="Arial"/>
              <a:buChar char="•"/>
            </a:pPr>
            <a:r>
              <a:rPr lang="it-IT" sz="1490" b="0" u="none" strike="noStrike">
                <a:solidFill>
                  <a:schemeClr val="dk1"/>
                </a:solidFill>
                <a:effectLst/>
                <a:uFillTx/>
                <a:latin typeface="Aptos"/>
              </a:rPr>
              <a:t>Quinto livello</a:t>
            </a:r>
            <a:endParaRPr lang="en-US" sz="1490" b="0" u="none" strike="noStrike">
              <a:solidFill>
                <a:schemeClr val="dk1"/>
              </a:solidFill>
              <a:effectLst/>
              <a:uFillTx/>
              <a:latin typeface="Aptos"/>
            </a:endParaRPr>
          </a:p>
        </p:txBody>
      </p:sp>
      <p:sp>
        <p:nvSpPr>
          <p:cNvPr id="6" name="PlaceHolder 3"/>
          <p:cNvSpPr>
            <a:spLocks noGrp="1"/>
          </p:cNvSpPr>
          <p:nvPr>
            <p:ph type="dt" idx="4"/>
          </p:nvPr>
        </p:nvSpPr>
        <p:spPr>
          <a:xfrm>
            <a:off x="519840" y="9909720"/>
            <a:ext cx="1700640" cy="568800"/>
          </a:xfrm>
          <a:prstGeom prst="rect">
            <a:avLst/>
          </a:prstGeom>
          <a:noFill/>
          <a:ln w="0">
            <a:noFill/>
          </a:ln>
        </p:spPr>
        <p:txBody>
          <a:bodyPr lIns="91440" tIns="45720" rIns="91440" bIns="45720" anchor="ctr">
            <a:noAutofit/>
          </a:bodyPr>
          <a:lstStyle>
            <a:lvl1pPr indent="0" defTabSz="457200">
              <a:lnSpc>
                <a:spcPct val="100000"/>
              </a:lnSpc>
              <a:buNone/>
              <a:defRPr lang="it-IT" sz="989" b="0" u="none" strike="noStrike">
                <a:solidFill>
                  <a:schemeClr val="dk1">
                    <a:tint val="82000"/>
                  </a:schemeClr>
                </a:solidFill>
                <a:effectLst/>
                <a:uFillTx/>
                <a:latin typeface="Aptos"/>
              </a:defRPr>
            </a:lvl1pPr>
          </a:lstStyle>
          <a:p>
            <a:pPr indent="0" defTabSz="457200">
              <a:lnSpc>
                <a:spcPct val="100000"/>
              </a:lnSpc>
              <a:buNone/>
            </a:pPr>
            <a:r>
              <a:rPr lang="it-IT" sz="989" b="0" u="none" strike="noStrike">
                <a:solidFill>
                  <a:schemeClr val="dk1">
                    <a:tint val="82000"/>
                  </a:schemeClr>
                </a:solidFill>
                <a:effectLst/>
                <a:uFillTx/>
                <a:latin typeface="Aptos"/>
              </a:rPr>
              <a:t>&lt;data/ora&gt;</a:t>
            </a:r>
            <a:endParaRPr lang="it-IT" sz="989" b="0" u="none" strike="noStrike">
              <a:solidFill>
                <a:srgbClr val="000000"/>
              </a:solidFill>
              <a:effectLst/>
              <a:uFillTx/>
              <a:latin typeface="Times New Roman"/>
            </a:endParaRPr>
          </a:p>
        </p:txBody>
      </p:sp>
      <p:sp>
        <p:nvSpPr>
          <p:cNvPr id="7" name="PlaceHolder 4"/>
          <p:cNvSpPr>
            <a:spLocks noGrp="1"/>
          </p:cNvSpPr>
          <p:nvPr>
            <p:ph type="ftr" idx="5"/>
          </p:nvPr>
        </p:nvSpPr>
        <p:spPr>
          <a:xfrm>
            <a:off x="2504160" y="9909720"/>
            <a:ext cx="2550960" cy="568800"/>
          </a:xfrm>
          <a:prstGeom prst="rect">
            <a:avLst/>
          </a:prstGeom>
          <a:noFill/>
          <a:ln w="0">
            <a:noFill/>
          </a:ln>
        </p:spPr>
        <p:txBody>
          <a:bodyPr lIns="91440" tIns="45720" rIns="91440" bIns="45720" anchor="ctr">
            <a:noAutofit/>
          </a:bodyPr>
          <a:lstStyle>
            <a:lvl1pPr indent="0" algn="ctr">
              <a:buNone/>
              <a:defRPr lang="it-IT" sz="1400" b="0" u="none" strike="noStrike">
                <a:solidFill>
                  <a:srgbClr val="000000"/>
                </a:solidFill>
                <a:effectLst/>
                <a:uFillTx/>
                <a:latin typeface="Times New Roman"/>
              </a:defRPr>
            </a:lvl1pPr>
          </a:lstStyle>
          <a:p>
            <a:pPr indent="0" algn="ctr">
              <a:buNone/>
            </a:pPr>
            <a:r>
              <a:rPr lang="it-IT" sz="1400" b="0" u="none" strike="noStrike">
                <a:solidFill>
                  <a:srgbClr val="000000"/>
                </a:solidFill>
                <a:effectLst/>
                <a:uFillTx/>
                <a:latin typeface="Times New Roman"/>
              </a:rPr>
              <a:t>&lt;piè di pagina&gt;</a:t>
            </a:r>
          </a:p>
        </p:txBody>
      </p:sp>
      <p:sp>
        <p:nvSpPr>
          <p:cNvPr id="8" name="PlaceHolder 5"/>
          <p:cNvSpPr>
            <a:spLocks noGrp="1"/>
          </p:cNvSpPr>
          <p:nvPr>
            <p:ph type="sldNum" idx="6"/>
          </p:nvPr>
        </p:nvSpPr>
        <p:spPr>
          <a:xfrm>
            <a:off x="5339160" y="9909720"/>
            <a:ext cx="1700640" cy="568800"/>
          </a:xfrm>
          <a:prstGeom prst="rect">
            <a:avLst/>
          </a:prstGeom>
          <a:noFill/>
          <a:ln w="0">
            <a:noFill/>
          </a:ln>
        </p:spPr>
        <p:txBody>
          <a:bodyPr lIns="91440" tIns="45720" rIns="91440" bIns="45720" anchor="ctr">
            <a:noAutofit/>
          </a:bodyPr>
          <a:lstStyle>
            <a:lvl1pPr indent="0" algn="r" defTabSz="457200">
              <a:lnSpc>
                <a:spcPct val="100000"/>
              </a:lnSpc>
              <a:buNone/>
              <a:defRPr lang="it-IT" sz="989" b="0" u="none" strike="noStrike">
                <a:solidFill>
                  <a:schemeClr val="dk1">
                    <a:tint val="82000"/>
                  </a:schemeClr>
                </a:solidFill>
                <a:effectLst/>
                <a:uFillTx/>
                <a:latin typeface="Aptos"/>
              </a:defRPr>
            </a:lvl1pPr>
          </a:lstStyle>
          <a:p>
            <a:pPr indent="0" algn="r" defTabSz="457200">
              <a:lnSpc>
                <a:spcPct val="100000"/>
              </a:lnSpc>
              <a:buNone/>
            </a:pPr>
            <a:fld id="{7E3162A6-6443-48AF-B062-1BE56DDCABF0}" type="slidenum">
              <a:rPr lang="it-IT" sz="989" b="0" u="none" strike="noStrike">
                <a:solidFill>
                  <a:schemeClr val="dk1">
                    <a:tint val="82000"/>
                  </a:schemeClr>
                </a:solidFill>
                <a:effectLst/>
                <a:uFillTx/>
                <a:latin typeface="Aptos"/>
              </a:rPr>
              <a:t>‹N›</a:t>
            </a:fld>
            <a:endParaRPr lang="it-IT" sz="989" b="0" u="none" strike="noStrike">
              <a:solidFill>
                <a:srgbClr val="000000"/>
              </a:solidFill>
              <a:effectLst/>
              <a:uFillTx/>
              <a:latin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bg>
      <p:bgPr>
        <a:solidFill>
          <a:srgbClr val="FFFFFF"/>
        </a:solidFill>
        <a:effectLst/>
      </p:bgPr>
    </p:bg>
    <p:spTree>
      <p:nvGrpSpPr>
        <p:cNvPr id="1" name=""/>
        <p:cNvGrpSpPr/>
        <p:nvPr/>
      </p:nvGrpSpPr>
      <p:grpSpPr>
        <a:xfrm>
          <a:off x="0" y="0"/>
          <a:ext cx="0" cy="0"/>
          <a:chOff x="0" y="0"/>
          <a:chExt cx="0" cy="0"/>
        </a:xfrm>
      </p:grpSpPr>
      <p:sp>
        <p:nvSpPr>
          <p:cNvPr id="9" name="PlaceHolder 1"/>
          <p:cNvSpPr>
            <a:spLocks noGrp="1"/>
          </p:cNvSpPr>
          <p:nvPr>
            <p:ph type="title"/>
          </p:nvPr>
        </p:nvSpPr>
        <p:spPr>
          <a:xfrm>
            <a:off x="5409720" y="569160"/>
            <a:ext cx="1629720" cy="9060480"/>
          </a:xfrm>
          <a:prstGeom prst="rect">
            <a:avLst/>
          </a:prstGeom>
          <a:noFill/>
          <a:ln w="0">
            <a:noFill/>
          </a:ln>
        </p:spPr>
        <p:txBody>
          <a:bodyPr vert="eaVert" lIns="91440" tIns="45720" rIns="91440" bIns="45720" anchor="ctr">
            <a:noAutofit/>
          </a:bodyPr>
          <a:lstStyle/>
          <a:p>
            <a:pPr indent="0" defTabSz="756000">
              <a:lnSpc>
                <a:spcPct val="90000"/>
              </a:lnSpc>
              <a:buNone/>
            </a:pPr>
            <a:r>
              <a:rPr lang="it-IT" sz="3630" b="0" u="none" strike="noStrike">
                <a:solidFill>
                  <a:schemeClr val="dk1"/>
                </a:solidFill>
                <a:effectLst/>
                <a:uFillTx/>
                <a:latin typeface="Aptos Display"/>
              </a:rPr>
              <a:t>Fare clic per modificare lo stile del titolo dello schema</a:t>
            </a:r>
            <a:endParaRPr lang="en-US" sz="3630" b="0" u="none" strike="noStrike">
              <a:solidFill>
                <a:schemeClr val="dk1"/>
              </a:solidFill>
              <a:effectLst/>
              <a:uFillTx/>
              <a:latin typeface="Aptos"/>
            </a:endParaRPr>
          </a:p>
        </p:txBody>
      </p:sp>
      <p:sp>
        <p:nvSpPr>
          <p:cNvPr id="10" name="PlaceHolder 2"/>
          <p:cNvSpPr>
            <a:spLocks noGrp="1"/>
          </p:cNvSpPr>
          <p:nvPr>
            <p:ph type="body"/>
          </p:nvPr>
        </p:nvSpPr>
        <p:spPr>
          <a:xfrm>
            <a:off x="519840" y="569160"/>
            <a:ext cx="4795200" cy="9060480"/>
          </a:xfrm>
          <a:prstGeom prst="rect">
            <a:avLst/>
          </a:prstGeom>
          <a:noFill/>
          <a:ln w="0">
            <a:noFill/>
          </a:ln>
        </p:spPr>
        <p:txBody>
          <a:bodyPr vert="eaVert" lIns="91440" tIns="45720" rIns="91440" bIns="45720" anchor="t">
            <a:noAutofit/>
          </a:bodyPr>
          <a:lstStyle/>
          <a:p>
            <a:pPr marL="189000" indent="-189000" defTabSz="756000">
              <a:lnSpc>
                <a:spcPct val="90000"/>
              </a:lnSpc>
              <a:spcBef>
                <a:spcPts val="828"/>
              </a:spcBef>
              <a:buClr>
                <a:srgbClr val="000000"/>
              </a:buClr>
              <a:buFont typeface="Arial"/>
              <a:buChar char="•"/>
            </a:pPr>
            <a:r>
              <a:rPr lang="it-IT" sz="2320" b="0" u="none" strike="noStrike">
                <a:solidFill>
                  <a:schemeClr val="dk1"/>
                </a:solidFill>
                <a:effectLst/>
                <a:uFillTx/>
                <a:latin typeface="Aptos"/>
              </a:rPr>
              <a:t>Fare clic per modificare gli stili del testo dello schema</a:t>
            </a:r>
            <a:endParaRPr lang="en-US" sz="2320" b="0" u="none" strike="noStrike">
              <a:solidFill>
                <a:schemeClr val="dk1"/>
              </a:solidFill>
              <a:effectLst/>
              <a:uFillTx/>
              <a:latin typeface="Aptos"/>
            </a:endParaRPr>
          </a:p>
          <a:p>
            <a:pPr marL="567000" lvl="1" indent="-189000" defTabSz="756000">
              <a:lnSpc>
                <a:spcPct val="90000"/>
              </a:lnSpc>
              <a:spcBef>
                <a:spcPts val="414"/>
              </a:spcBef>
              <a:buClr>
                <a:srgbClr val="000000"/>
              </a:buClr>
              <a:buFont typeface="Arial"/>
              <a:buChar char="•"/>
            </a:pPr>
            <a:r>
              <a:rPr lang="it-IT" sz="1979" b="0" u="none" strike="noStrike">
                <a:solidFill>
                  <a:schemeClr val="dk1"/>
                </a:solidFill>
                <a:effectLst/>
                <a:uFillTx/>
                <a:latin typeface="Aptos"/>
              </a:rPr>
              <a:t>Secondo livello</a:t>
            </a:r>
            <a:endParaRPr lang="en-US" sz="1979" b="0" u="none" strike="noStrike">
              <a:solidFill>
                <a:schemeClr val="dk1"/>
              </a:solidFill>
              <a:effectLst/>
              <a:uFillTx/>
              <a:latin typeface="Aptos"/>
            </a:endParaRPr>
          </a:p>
          <a:p>
            <a:pPr marL="945000" lvl="2" indent="-189000" defTabSz="756000">
              <a:lnSpc>
                <a:spcPct val="90000"/>
              </a:lnSpc>
              <a:spcBef>
                <a:spcPts val="414"/>
              </a:spcBef>
              <a:buClr>
                <a:srgbClr val="000000"/>
              </a:buClr>
              <a:buFont typeface="Arial"/>
              <a:buChar char="•"/>
            </a:pPr>
            <a:r>
              <a:rPr lang="it-IT" sz="1660" b="0" u="none" strike="noStrike">
                <a:solidFill>
                  <a:schemeClr val="dk1"/>
                </a:solidFill>
                <a:effectLst/>
                <a:uFillTx/>
                <a:latin typeface="Aptos"/>
              </a:rPr>
              <a:t>Terzo livello</a:t>
            </a:r>
            <a:endParaRPr lang="en-US" sz="1660" b="0" u="none" strike="noStrike">
              <a:solidFill>
                <a:schemeClr val="dk1"/>
              </a:solidFill>
              <a:effectLst/>
              <a:uFillTx/>
              <a:latin typeface="Aptos"/>
            </a:endParaRPr>
          </a:p>
          <a:p>
            <a:pPr marL="1323000" lvl="3" indent="-189000" defTabSz="756000">
              <a:lnSpc>
                <a:spcPct val="90000"/>
              </a:lnSpc>
              <a:spcBef>
                <a:spcPts val="414"/>
              </a:spcBef>
              <a:buClr>
                <a:srgbClr val="000000"/>
              </a:buClr>
              <a:buFont typeface="Arial"/>
              <a:buChar char="•"/>
            </a:pPr>
            <a:r>
              <a:rPr lang="it-IT" sz="1490" b="0" u="none" strike="noStrike">
                <a:solidFill>
                  <a:schemeClr val="dk1"/>
                </a:solidFill>
                <a:effectLst/>
                <a:uFillTx/>
                <a:latin typeface="Aptos"/>
              </a:rPr>
              <a:t>Quarto livello</a:t>
            </a:r>
            <a:endParaRPr lang="en-US" sz="1490" b="0" u="none" strike="noStrike">
              <a:solidFill>
                <a:schemeClr val="dk1"/>
              </a:solidFill>
              <a:effectLst/>
              <a:uFillTx/>
              <a:latin typeface="Aptos"/>
            </a:endParaRPr>
          </a:p>
          <a:p>
            <a:pPr marL="1701000" lvl="4" indent="-189000" defTabSz="756000">
              <a:lnSpc>
                <a:spcPct val="90000"/>
              </a:lnSpc>
              <a:spcBef>
                <a:spcPts val="414"/>
              </a:spcBef>
              <a:buClr>
                <a:srgbClr val="000000"/>
              </a:buClr>
              <a:buFont typeface="Arial"/>
              <a:buChar char="•"/>
            </a:pPr>
            <a:r>
              <a:rPr lang="it-IT" sz="1490" b="0" u="none" strike="noStrike">
                <a:solidFill>
                  <a:schemeClr val="dk1"/>
                </a:solidFill>
                <a:effectLst/>
                <a:uFillTx/>
                <a:latin typeface="Aptos"/>
              </a:rPr>
              <a:t>Quinto livello</a:t>
            </a:r>
            <a:endParaRPr lang="en-US" sz="1490" b="0" u="none" strike="noStrike">
              <a:solidFill>
                <a:schemeClr val="dk1"/>
              </a:solidFill>
              <a:effectLst/>
              <a:uFillTx/>
              <a:latin typeface="Aptos"/>
            </a:endParaRPr>
          </a:p>
        </p:txBody>
      </p:sp>
      <p:sp>
        <p:nvSpPr>
          <p:cNvPr id="11" name="PlaceHolder 3"/>
          <p:cNvSpPr>
            <a:spLocks noGrp="1"/>
          </p:cNvSpPr>
          <p:nvPr>
            <p:ph type="dt" idx="7"/>
          </p:nvPr>
        </p:nvSpPr>
        <p:spPr>
          <a:xfrm>
            <a:off x="519840" y="9909720"/>
            <a:ext cx="1700640" cy="568800"/>
          </a:xfrm>
          <a:prstGeom prst="rect">
            <a:avLst/>
          </a:prstGeom>
          <a:noFill/>
          <a:ln w="0">
            <a:noFill/>
          </a:ln>
        </p:spPr>
        <p:txBody>
          <a:bodyPr lIns="91440" tIns="45720" rIns="91440" bIns="45720" anchor="ctr">
            <a:noAutofit/>
          </a:bodyPr>
          <a:lstStyle>
            <a:lvl1pPr indent="0" defTabSz="457200">
              <a:lnSpc>
                <a:spcPct val="100000"/>
              </a:lnSpc>
              <a:buNone/>
              <a:defRPr lang="it-IT" sz="989" b="0" u="none" strike="noStrike">
                <a:solidFill>
                  <a:schemeClr val="dk1">
                    <a:tint val="82000"/>
                  </a:schemeClr>
                </a:solidFill>
                <a:effectLst/>
                <a:uFillTx/>
                <a:latin typeface="Aptos"/>
              </a:defRPr>
            </a:lvl1pPr>
          </a:lstStyle>
          <a:p>
            <a:pPr indent="0" defTabSz="457200">
              <a:lnSpc>
                <a:spcPct val="100000"/>
              </a:lnSpc>
              <a:buNone/>
            </a:pPr>
            <a:r>
              <a:rPr lang="it-IT" sz="989" b="0" u="none" strike="noStrike">
                <a:solidFill>
                  <a:schemeClr val="dk1">
                    <a:tint val="82000"/>
                  </a:schemeClr>
                </a:solidFill>
                <a:effectLst/>
                <a:uFillTx/>
                <a:latin typeface="Aptos"/>
              </a:rPr>
              <a:t>&lt;data/ora&gt;</a:t>
            </a:r>
            <a:endParaRPr lang="it-IT" sz="989" b="0" u="none" strike="noStrike">
              <a:solidFill>
                <a:srgbClr val="000000"/>
              </a:solidFill>
              <a:effectLst/>
              <a:uFillTx/>
              <a:latin typeface="Times New Roman"/>
            </a:endParaRPr>
          </a:p>
        </p:txBody>
      </p:sp>
      <p:sp>
        <p:nvSpPr>
          <p:cNvPr id="12" name="PlaceHolder 4"/>
          <p:cNvSpPr>
            <a:spLocks noGrp="1"/>
          </p:cNvSpPr>
          <p:nvPr>
            <p:ph type="ftr" idx="8"/>
          </p:nvPr>
        </p:nvSpPr>
        <p:spPr>
          <a:xfrm>
            <a:off x="2504160" y="9909720"/>
            <a:ext cx="2550960" cy="568800"/>
          </a:xfrm>
          <a:prstGeom prst="rect">
            <a:avLst/>
          </a:prstGeom>
          <a:noFill/>
          <a:ln w="0">
            <a:noFill/>
          </a:ln>
        </p:spPr>
        <p:txBody>
          <a:bodyPr lIns="91440" tIns="45720" rIns="91440" bIns="45720" anchor="ctr">
            <a:noAutofit/>
          </a:bodyPr>
          <a:lstStyle>
            <a:lvl1pPr indent="0" algn="ctr">
              <a:buNone/>
              <a:defRPr lang="it-IT" sz="1400" b="0" u="none" strike="noStrike">
                <a:solidFill>
                  <a:srgbClr val="000000"/>
                </a:solidFill>
                <a:effectLst/>
                <a:uFillTx/>
                <a:latin typeface="Times New Roman"/>
              </a:defRPr>
            </a:lvl1pPr>
          </a:lstStyle>
          <a:p>
            <a:pPr indent="0" algn="ctr">
              <a:buNone/>
            </a:pPr>
            <a:r>
              <a:rPr lang="it-IT" sz="1400" b="0" u="none" strike="noStrike">
                <a:solidFill>
                  <a:srgbClr val="000000"/>
                </a:solidFill>
                <a:effectLst/>
                <a:uFillTx/>
                <a:latin typeface="Times New Roman"/>
              </a:rPr>
              <a:t>&lt;piè di pagina&gt;</a:t>
            </a:r>
          </a:p>
        </p:txBody>
      </p:sp>
      <p:sp>
        <p:nvSpPr>
          <p:cNvPr id="13" name="PlaceHolder 5"/>
          <p:cNvSpPr>
            <a:spLocks noGrp="1"/>
          </p:cNvSpPr>
          <p:nvPr>
            <p:ph type="sldNum" idx="9"/>
          </p:nvPr>
        </p:nvSpPr>
        <p:spPr>
          <a:xfrm>
            <a:off x="5339160" y="9909720"/>
            <a:ext cx="1700640" cy="568800"/>
          </a:xfrm>
          <a:prstGeom prst="rect">
            <a:avLst/>
          </a:prstGeom>
          <a:noFill/>
          <a:ln w="0">
            <a:noFill/>
          </a:ln>
        </p:spPr>
        <p:txBody>
          <a:bodyPr lIns="91440" tIns="45720" rIns="91440" bIns="45720" anchor="ctr">
            <a:noAutofit/>
          </a:bodyPr>
          <a:lstStyle>
            <a:lvl1pPr indent="0" algn="r" defTabSz="457200">
              <a:lnSpc>
                <a:spcPct val="100000"/>
              </a:lnSpc>
              <a:buNone/>
              <a:defRPr lang="it-IT" sz="989" b="0" u="none" strike="noStrike">
                <a:solidFill>
                  <a:schemeClr val="dk1">
                    <a:tint val="82000"/>
                  </a:schemeClr>
                </a:solidFill>
                <a:effectLst/>
                <a:uFillTx/>
                <a:latin typeface="Aptos"/>
              </a:defRPr>
            </a:lvl1pPr>
          </a:lstStyle>
          <a:p>
            <a:pPr indent="0" algn="r" defTabSz="457200">
              <a:lnSpc>
                <a:spcPct val="100000"/>
              </a:lnSpc>
              <a:buNone/>
            </a:pPr>
            <a:fld id="{8D24D39C-B032-4B01-AEA0-4039685E4C33}" type="slidenum">
              <a:rPr lang="it-IT" sz="989" b="0" u="none" strike="noStrike">
                <a:solidFill>
                  <a:schemeClr val="dk1">
                    <a:tint val="82000"/>
                  </a:schemeClr>
                </a:solidFill>
                <a:effectLst/>
                <a:uFillTx/>
                <a:latin typeface="Aptos"/>
              </a:rPr>
              <a:t>‹N›</a:t>
            </a:fld>
            <a:endParaRPr lang="it-IT" sz="989" b="0" u="none" strike="noStrike">
              <a:solidFill>
                <a:srgbClr val="000000"/>
              </a:solidFill>
              <a:effectLst/>
              <a:uFillTx/>
              <a:latin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olo e contenuto">
    <p:bg>
      <p:bgPr>
        <a:solidFill>
          <a:srgbClr val="FFFFFF"/>
        </a:solidFill>
        <a:effectLst/>
      </p:bgPr>
    </p:bg>
    <p:spTree>
      <p:nvGrpSpPr>
        <p:cNvPr id="1" name=""/>
        <p:cNvGrpSpPr/>
        <p:nvPr/>
      </p:nvGrpSpPr>
      <p:grpSpPr>
        <a:xfrm>
          <a:off x="0" y="0"/>
          <a:ext cx="0" cy="0"/>
          <a:chOff x="0" y="0"/>
          <a:chExt cx="0" cy="0"/>
        </a:xfrm>
      </p:grpSpPr>
      <p:sp>
        <p:nvSpPr>
          <p:cNvPr id="14" name="PlaceHolder 1"/>
          <p:cNvSpPr>
            <a:spLocks noGrp="1"/>
          </p:cNvSpPr>
          <p:nvPr>
            <p:ph type="title"/>
          </p:nvPr>
        </p:nvSpPr>
        <p:spPr>
          <a:xfrm>
            <a:off x="519840" y="569160"/>
            <a:ext cx="6519960" cy="2066400"/>
          </a:xfrm>
          <a:prstGeom prst="rect">
            <a:avLst/>
          </a:prstGeom>
          <a:noFill/>
          <a:ln w="0">
            <a:noFill/>
          </a:ln>
        </p:spPr>
        <p:txBody>
          <a:bodyPr lIns="91440" tIns="45720" rIns="91440" bIns="45720" anchor="ctr">
            <a:noAutofit/>
          </a:bodyPr>
          <a:lstStyle/>
          <a:p>
            <a:pPr indent="0" defTabSz="756000">
              <a:lnSpc>
                <a:spcPct val="90000"/>
              </a:lnSpc>
              <a:buNone/>
            </a:pPr>
            <a:r>
              <a:rPr lang="it-IT" sz="3630" b="0" u="none" strike="noStrike">
                <a:solidFill>
                  <a:schemeClr val="dk1"/>
                </a:solidFill>
                <a:effectLst/>
                <a:uFillTx/>
                <a:latin typeface="Aptos Display"/>
              </a:rPr>
              <a:t>Fare clic per modificare lo stile del titolo dello schema</a:t>
            </a:r>
            <a:endParaRPr lang="en-US" sz="3630" b="0" u="none" strike="noStrike">
              <a:solidFill>
                <a:schemeClr val="dk1"/>
              </a:solidFill>
              <a:effectLst/>
              <a:uFillTx/>
              <a:latin typeface="Aptos"/>
            </a:endParaRPr>
          </a:p>
        </p:txBody>
      </p:sp>
      <p:sp>
        <p:nvSpPr>
          <p:cNvPr id="15" name="PlaceHolder 2"/>
          <p:cNvSpPr>
            <a:spLocks noGrp="1"/>
          </p:cNvSpPr>
          <p:nvPr>
            <p:ph type="body"/>
          </p:nvPr>
        </p:nvSpPr>
        <p:spPr>
          <a:xfrm>
            <a:off x="519840" y="2846160"/>
            <a:ext cx="6519960" cy="6783480"/>
          </a:xfrm>
          <a:prstGeom prst="rect">
            <a:avLst/>
          </a:prstGeom>
          <a:noFill/>
          <a:ln w="0">
            <a:noFill/>
          </a:ln>
        </p:spPr>
        <p:txBody>
          <a:bodyPr lIns="91440" tIns="45720" rIns="91440" bIns="45720" anchor="t">
            <a:noAutofit/>
          </a:bodyPr>
          <a:lstStyle/>
          <a:p>
            <a:pPr marL="189000" indent="-189000" defTabSz="756000">
              <a:lnSpc>
                <a:spcPct val="90000"/>
              </a:lnSpc>
              <a:spcBef>
                <a:spcPts val="828"/>
              </a:spcBef>
              <a:buClr>
                <a:srgbClr val="000000"/>
              </a:buClr>
              <a:buFont typeface="Arial"/>
              <a:buChar char="•"/>
            </a:pPr>
            <a:r>
              <a:rPr lang="it-IT" sz="2320" b="0" u="none" strike="noStrike">
                <a:solidFill>
                  <a:schemeClr val="dk1"/>
                </a:solidFill>
                <a:effectLst/>
                <a:uFillTx/>
                <a:latin typeface="Aptos"/>
              </a:rPr>
              <a:t>Fare clic per modificare gli stili del testo dello schema</a:t>
            </a:r>
            <a:endParaRPr lang="en-US" sz="2320" b="0" u="none" strike="noStrike">
              <a:solidFill>
                <a:schemeClr val="dk1"/>
              </a:solidFill>
              <a:effectLst/>
              <a:uFillTx/>
              <a:latin typeface="Aptos"/>
            </a:endParaRPr>
          </a:p>
          <a:p>
            <a:pPr marL="567000" lvl="1" indent="-189000" defTabSz="756000">
              <a:lnSpc>
                <a:spcPct val="90000"/>
              </a:lnSpc>
              <a:spcBef>
                <a:spcPts val="414"/>
              </a:spcBef>
              <a:buClr>
                <a:srgbClr val="000000"/>
              </a:buClr>
              <a:buFont typeface="Arial"/>
              <a:buChar char="•"/>
            </a:pPr>
            <a:r>
              <a:rPr lang="it-IT" sz="1979" b="0" u="none" strike="noStrike">
                <a:solidFill>
                  <a:schemeClr val="dk1"/>
                </a:solidFill>
                <a:effectLst/>
                <a:uFillTx/>
                <a:latin typeface="Aptos"/>
              </a:rPr>
              <a:t>Secondo livello</a:t>
            </a:r>
            <a:endParaRPr lang="en-US" sz="1979" b="0" u="none" strike="noStrike">
              <a:solidFill>
                <a:schemeClr val="dk1"/>
              </a:solidFill>
              <a:effectLst/>
              <a:uFillTx/>
              <a:latin typeface="Aptos"/>
            </a:endParaRPr>
          </a:p>
          <a:p>
            <a:pPr marL="945000" lvl="2" indent="-189000" defTabSz="756000">
              <a:lnSpc>
                <a:spcPct val="90000"/>
              </a:lnSpc>
              <a:spcBef>
                <a:spcPts val="414"/>
              </a:spcBef>
              <a:buClr>
                <a:srgbClr val="000000"/>
              </a:buClr>
              <a:buFont typeface="Arial"/>
              <a:buChar char="•"/>
            </a:pPr>
            <a:r>
              <a:rPr lang="it-IT" sz="1660" b="0" u="none" strike="noStrike">
                <a:solidFill>
                  <a:schemeClr val="dk1"/>
                </a:solidFill>
                <a:effectLst/>
                <a:uFillTx/>
                <a:latin typeface="Aptos"/>
              </a:rPr>
              <a:t>Terzo livello</a:t>
            </a:r>
            <a:endParaRPr lang="en-US" sz="1660" b="0" u="none" strike="noStrike">
              <a:solidFill>
                <a:schemeClr val="dk1"/>
              </a:solidFill>
              <a:effectLst/>
              <a:uFillTx/>
              <a:latin typeface="Aptos"/>
            </a:endParaRPr>
          </a:p>
          <a:p>
            <a:pPr marL="1323000" lvl="3" indent="-189000" defTabSz="756000">
              <a:lnSpc>
                <a:spcPct val="90000"/>
              </a:lnSpc>
              <a:spcBef>
                <a:spcPts val="414"/>
              </a:spcBef>
              <a:buClr>
                <a:srgbClr val="000000"/>
              </a:buClr>
              <a:buFont typeface="Arial"/>
              <a:buChar char="•"/>
            </a:pPr>
            <a:r>
              <a:rPr lang="it-IT" sz="1490" b="0" u="none" strike="noStrike">
                <a:solidFill>
                  <a:schemeClr val="dk1"/>
                </a:solidFill>
                <a:effectLst/>
                <a:uFillTx/>
                <a:latin typeface="Aptos"/>
              </a:rPr>
              <a:t>Quarto livello</a:t>
            </a:r>
            <a:endParaRPr lang="en-US" sz="1490" b="0" u="none" strike="noStrike">
              <a:solidFill>
                <a:schemeClr val="dk1"/>
              </a:solidFill>
              <a:effectLst/>
              <a:uFillTx/>
              <a:latin typeface="Aptos"/>
            </a:endParaRPr>
          </a:p>
          <a:p>
            <a:pPr marL="1701000" lvl="4" indent="-189000" defTabSz="756000">
              <a:lnSpc>
                <a:spcPct val="90000"/>
              </a:lnSpc>
              <a:spcBef>
                <a:spcPts val="414"/>
              </a:spcBef>
              <a:buClr>
                <a:srgbClr val="000000"/>
              </a:buClr>
              <a:buFont typeface="Arial"/>
              <a:buChar char="•"/>
            </a:pPr>
            <a:r>
              <a:rPr lang="it-IT" sz="1490" b="0" u="none" strike="noStrike">
                <a:solidFill>
                  <a:schemeClr val="dk1"/>
                </a:solidFill>
                <a:effectLst/>
                <a:uFillTx/>
                <a:latin typeface="Aptos"/>
              </a:rPr>
              <a:t>Quinto livello</a:t>
            </a:r>
            <a:endParaRPr lang="en-US" sz="1490" b="0" u="none" strike="noStrike">
              <a:solidFill>
                <a:schemeClr val="dk1"/>
              </a:solidFill>
              <a:effectLst/>
              <a:uFillTx/>
              <a:latin typeface="Aptos"/>
            </a:endParaRPr>
          </a:p>
        </p:txBody>
      </p:sp>
      <p:sp>
        <p:nvSpPr>
          <p:cNvPr id="16" name="PlaceHolder 3"/>
          <p:cNvSpPr>
            <a:spLocks noGrp="1"/>
          </p:cNvSpPr>
          <p:nvPr>
            <p:ph type="dt" idx="10"/>
          </p:nvPr>
        </p:nvSpPr>
        <p:spPr>
          <a:xfrm>
            <a:off x="519840" y="9909720"/>
            <a:ext cx="1700640" cy="568800"/>
          </a:xfrm>
          <a:prstGeom prst="rect">
            <a:avLst/>
          </a:prstGeom>
          <a:noFill/>
          <a:ln w="0">
            <a:noFill/>
          </a:ln>
        </p:spPr>
        <p:txBody>
          <a:bodyPr lIns="91440" tIns="45720" rIns="91440" bIns="45720" anchor="ctr">
            <a:noAutofit/>
          </a:bodyPr>
          <a:lstStyle>
            <a:lvl1pPr indent="0" defTabSz="457200">
              <a:lnSpc>
                <a:spcPct val="100000"/>
              </a:lnSpc>
              <a:buNone/>
              <a:defRPr lang="it-IT" sz="989" b="0" u="none" strike="noStrike">
                <a:solidFill>
                  <a:schemeClr val="dk1">
                    <a:tint val="82000"/>
                  </a:schemeClr>
                </a:solidFill>
                <a:effectLst/>
                <a:uFillTx/>
                <a:latin typeface="Aptos"/>
              </a:defRPr>
            </a:lvl1pPr>
          </a:lstStyle>
          <a:p>
            <a:pPr indent="0" defTabSz="457200">
              <a:lnSpc>
                <a:spcPct val="100000"/>
              </a:lnSpc>
              <a:buNone/>
            </a:pPr>
            <a:r>
              <a:rPr lang="it-IT" sz="989" b="0" u="none" strike="noStrike">
                <a:solidFill>
                  <a:schemeClr val="dk1">
                    <a:tint val="82000"/>
                  </a:schemeClr>
                </a:solidFill>
                <a:effectLst/>
                <a:uFillTx/>
                <a:latin typeface="Aptos"/>
              </a:rPr>
              <a:t>&lt;data/ora&gt;</a:t>
            </a:r>
            <a:endParaRPr lang="it-IT" sz="989" b="0" u="none" strike="noStrike">
              <a:solidFill>
                <a:srgbClr val="000000"/>
              </a:solidFill>
              <a:effectLst/>
              <a:uFillTx/>
              <a:latin typeface="Times New Roman"/>
            </a:endParaRPr>
          </a:p>
        </p:txBody>
      </p:sp>
      <p:sp>
        <p:nvSpPr>
          <p:cNvPr id="17" name="PlaceHolder 4"/>
          <p:cNvSpPr>
            <a:spLocks noGrp="1"/>
          </p:cNvSpPr>
          <p:nvPr>
            <p:ph type="ftr" idx="11"/>
          </p:nvPr>
        </p:nvSpPr>
        <p:spPr>
          <a:xfrm>
            <a:off x="2504160" y="9909720"/>
            <a:ext cx="2550960" cy="568800"/>
          </a:xfrm>
          <a:prstGeom prst="rect">
            <a:avLst/>
          </a:prstGeom>
          <a:noFill/>
          <a:ln w="0">
            <a:noFill/>
          </a:ln>
        </p:spPr>
        <p:txBody>
          <a:bodyPr lIns="91440" tIns="45720" rIns="91440" bIns="45720" anchor="ctr">
            <a:noAutofit/>
          </a:bodyPr>
          <a:lstStyle>
            <a:lvl1pPr indent="0" algn="ctr">
              <a:buNone/>
              <a:defRPr lang="it-IT" sz="1400" b="0" u="none" strike="noStrike">
                <a:solidFill>
                  <a:srgbClr val="000000"/>
                </a:solidFill>
                <a:effectLst/>
                <a:uFillTx/>
                <a:latin typeface="Times New Roman"/>
              </a:defRPr>
            </a:lvl1pPr>
          </a:lstStyle>
          <a:p>
            <a:pPr indent="0" algn="ctr">
              <a:buNone/>
            </a:pPr>
            <a:r>
              <a:rPr lang="it-IT" sz="1400" b="0" u="none" strike="noStrike">
                <a:solidFill>
                  <a:srgbClr val="000000"/>
                </a:solidFill>
                <a:effectLst/>
                <a:uFillTx/>
                <a:latin typeface="Times New Roman"/>
              </a:rPr>
              <a:t>&lt;piè di pagina&gt;</a:t>
            </a:r>
          </a:p>
        </p:txBody>
      </p:sp>
      <p:sp>
        <p:nvSpPr>
          <p:cNvPr id="18" name="PlaceHolder 5"/>
          <p:cNvSpPr>
            <a:spLocks noGrp="1"/>
          </p:cNvSpPr>
          <p:nvPr>
            <p:ph type="sldNum" idx="12"/>
          </p:nvPr>
        </p:nvSpPr>
        <p:spPr>
          <a:xfrm>
            <a:off x="5339160" y="9909720"/>
            <a:ext cx="1700640" cy="568800"/>
          </a:xfrm>
          <a:prstGeom prst="rect">
            <a:avLst/>
          </a:prstGeom>
          <a:noFill/>
          <a:ln w="0">
            <a:noFill/>
          </a:ln>
        </p:spPr>
        <p:txBody>
          <a:bodyPr lIns="91440" tIns="45720" rIns="91440" bIns="45720" anchor="ctr">
            <a:noAutofit/>
          </a:bodyPr>
          <a:lstStyle>
            <a:lvl1pPr indent="0" algn="r" defTabSz="457200">
              <a:lnSpc>
                <a:spcPct val="100000"/>
              </a:lnSpc>
              <a:buNone/>
              <a:defRPr lang="it-IT" sz="989" b="0" u="none" strike="noStrike">
                <a:solidFill>
                  <a:schemeClr val="dk1">
                    <a:tint val="82000"/>
                  </a:schemeClr>
                </a:solidFill>
                <a:effectLst/>
                <a:uFillTx/>
                <a:latin typeface="Aptos"/>
              </a:defRPr>
            </a:lvl1pPr>
          </a:lstStyle>
          <a:p>
            <a:pPr indent="0" algn="r" defTabSz="457200">
              <a:lnSpc>
                <a:spcPct val="100000"/>
              </a:lnSpc>
              <a:buNone/>
            </a:pPr>
            <a:fld id="{14103E2D-103D-4684-832F-BD0B3E865D0E}" type="slidenum">
              <a:rPr lang="it-IT" sz="989" b="0" u="none" strike="noStrike">
                <a:solidFill>
                  <a:schemeClr val="dk1">
                    <a:tint val="82000"/>
                  </a:schemeClr>
                </a:solidFill>
                <a:effectLst/>
                <a:uFillTx/>
                <a:latin typeface="Aptos"/>
              </a:rPr>
              <a:t>‹N›</a:t>
            </a:fld>
            <a:endParaRPr lang="it-IT" sz="989" b="0" u="none" strike="noStrike">
              <a:solidFill>
                <a:srgbClr val="000000"/>
              </a:solidFill>
              <a:effectLst/>
              <a:uFillTx/>
              <a:latin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Intestazione sezione">
    <p:bg>
      <p:bgPr>
        <a:solidFill>
          <a:srgbClr val="FFFFFF"/>
        </a:solidFill>
        <a:effectLst/>
      </p:bgPr>
    </p:bg>
    <p:spTree>
      <p:nvGrpSpPr>
        <p:cNvPr id="1" name=""/>
        <p:cNvGrpSpPr/>
        <p:nvPr/>
      </p:nvGrpSpPr>
      <p:grpSpPr>
        <a:xfrm>
          <a:off x="0" y="0"/>
          <a:ext cx="0" cy="0"/>
          <a:chOff x="0" y="0"/>
          <a:chExt cx="0" cy="0"/>
        </a:xfrm>
      </p:grpSpPr>
      <p:sp>
        <p:nvSpPr>
          <p:cNvPr id="19" name="PlaceHolder 1"/>
          <p:cNvSpPr>
            <a:spLocks noGrp="1"/>
          </p:cNvSpPr>
          <p:nvPr>
            <p:ph type="title"/>
          </p:nvPr>
        </p:nvSpPr>
        <p:spPr>
          <a:xfrm>
            <a:off x="515880" y="2665440"/>
            <a:ext cx="6519960" cy="4447080"/>
          </a:xfrm>
          <a:prstGeom prst="rect">
            <a:avLst/>
          </a:prstGeom>
          <a:noFill/>
          <a:ln w="0">
            <a:noFill/>
          </a:ln>
        </p:spPr>
        <p:txBody>
          <a:bodyPr lIns="91440" tIns="45720" rIns="91440" bIns="45720" anchor="b">
            <a:noAutofit/>
          </a:bodyPr>
          <a:lstStyle/>
          <a:p>
            <a:pPr indent="0" defTabSz="756000">
              <a:lnSpc>
                <a:spcPct val="90000"/>
              </a:lnSpc>
              <a:buNone/>
            </a:pPr>
            <a:r>
              <a:rPr lang="it-IT" sz="4960" b="0" u="none" strike="noStrike">
                <a:solidFill>
                  <a:schemeClr val="dk1"/>
                </a:solidFill>
                <a:effectLst/>
                <a:uFillTx/>
                <a:latin typeface="Aptos Display"/>
              </a:rPr>
              <a:t>Fare clic per modificare lo stile del titolo dello schema</a:t>
            </a:r>
            <a:endParaRPr lang="en-US" sz="4960" b="0" u="none" strike="noStrike">
              <a:solidFill>
                <a:schemeClr val="dk1"/>
              </a:solidFill>
              <a:effectLst/>
              <a:uFillTx/>
              <a:latin typeface="Aptos"/>
            </a:endParaRPr>
          </a:p>
        </p:txBody>
      </p:sp>
      <p:sp>
        <p:nvSpPr>
          <p:cNvPr id="20" name="PlaceHolder 2"/>
          <p:cNvSpPr>
            <a:spLocks noGrp="1"/>
          </p:cNvSpPr>
          <p:nvPr>
            <p:ph type="body"/>
          </p:nvPr>
        </p:nvSpPr>
        <p:spPr>
          <a:xfrm>
            <a:off x="515880" y="7155000"/>
            <a:ext cx="6519960" cy="2338560"/>
          </a:xfrm>
          <a:prstGeom prst="rect">
            <a:avLst/>
          </a:prstGeom>
          <a:noFill/>
          <a:ln w="0">
            <a:noFill/>
          </a:ln>
        </p:spPr>
        <p:txBody>
          <a:bodyPr lIns="91440" tIns="45720" rIns="91440" bIns="45720" anchor="t">
            <a:noAutofit/>
          </a:bodyPr>
          <a:lstStyle/>
          <a:p>
            <a:pPr indent="0" defTabSz="756000">
              <a:lnSpc>
                <a:spcPct val="90000"/>
              </a:lnSpc>
              <a:spcBef>
                <a:spcPts val="828"/>
              </a:spcBef>
              <a:buNone/>
              <a:tabLst>
                <a:tab pos="0" algn="l"/>
              </a:tabLst>
            </a:pPr>
            <a:r>
              <a:rPr lang="it-IT" sz="1979" b="0" u="none" strike="noStrike">
                <a:solidFill>
                  <a:schemeClr val="dk1">
                    <a:tint val="82000"/>
                  </a:schemeClr>
                </a:solidFill>
                <a:effectLst/>
                <a:uFillTx/>
                <a:latin typeface="Aptos"/>
              </a:rPr>
              <a:t>Fare clic per modificare gli stili del testo dello schema</a:t>
            </a:r>
            <a:endParaRPr lang="en-US" sz="1979" b="0" u="none" strike="noStrike">
              <a:solidFill>
                <a:schemeClr val="dk1"/>
              </a:solidFill>
              <a:effectLst/>
              <a:uFillTx/>
              <a:latin typeface="Aptos"/>
            </a:endParaRPr>
          </a:p>
        </p:txBody>
      </p:sp>
      <p:sp>
        <p:nvSpPr>
          <p:cNvPr id="21" name="PlaceHolder 3"/>
          <p:cNvSpPr>
            <a:spLocks noGrp="1"/>
          </p:cNvSpPr>
          <p:nvPr>
            <p:ph type="dt" idx="13"/>
          </p:nvPr>
        </p:nvSpPr>
        <p:spPr>
          <a:xfrm>
            <a:off x="519840" y="9909720"/>
            <a:ext cx="1700640" cy="568800"/>
          </a:xfrm>
          <a:prstGeom prst="rect">
            <a:avLst/>
          </a:prstGeom>
          <a:noFill/>
          <a:ln w="0">
            <a:noFill/>
          </a:ln>
        </p:spPr>
        <p:txBody>
          <a:bodyPr lIns="91440" tIns="45720" rIns="91440" bIns="45720" anchor="ctr">
            <a:noAutofit/>
          </a:bodyPr>
          <a:lstStyle>
            <a:lvl1pPr indent="0" defTabSz="457200">
              <a:lnSpc>
                <a:spcPct val="100000"/>
              </a:lnSpc>
              <a:buNone/>
              <a:defRPr lang="it-IT" sz="989" b="0" u="none" strike="noStrike">
                <a:solidFill>
                  <a:schemeClr val="dk1">
                    <a:tint val="82000"/>
                  </a:schemeClr>
                </a:solidFill>
                <a:effectLst/>
                <a:uFillTx/>
                <a:latin typeface="Aptos"/>
              </a:defRPr>
            </a:lvl1pPr>
          </a:lstStyle>
          <a:p>
            <a:pPr indent="0" defTabSz="457200">
              <a:lnSpc>
                <a:spcPct val="100000"/>
              </a:lnSpc>
              <a:buNone/>
            </a:pPr>
            <a:r>
              <a:rPr lang="it-IT" sz="989" b="0" u="none" strike="noStrike">
                <a:solidFill>
                  <a:schemeClr val="dk1">
                    <a:tint val="82000"/>
                  </a:schemeClr>
                </a:solidFill>
                <a:effectLst/>
                <a:uFillTx/>
                <a:latin typeface="Aptos"/>
              </a:rPr>
              <a:t>&lt;data/ora&gt;</a:t>
            </a:r>
            <a:endParaRPr lang="it-IT" sz="989" b="0" u="none" strike="noStrike">
              <a:solidFill>
                <a:srgbClr val="000000"/>
              </a:solidFill>
              <a:effectLst/>
              <a:uFillTx/>
              <a:latin typeface="Times New Roman"/>
            </a:endParaRPr>
          </a:p>
        </p:txBody>
      </p:sp>
      <p:sp>
        <p:nvSpPr>
          <p:cNvPr id="22" name="PlaceHolder 4"/>
          <p:cNvSpPr>
            <a:spLocks noGrp="1"/>
          </p:cNvSpPr>
          <p:nvPr>
            <p:ph type="ftr" idx="14"/>
          </p:nvPr>
        </p:nvSpPr>
        <p:spPr>
          <a:xfrm>
            <a:off x="2504160" y="9909720"/>
            <a:ext cx="2550960" cy="568800"/>
          </a:xfrm>
          <a:prstGeom prst="rect">
            <a:avLst/>
          </a:prstGeom>
          <a:noFill/>
          <a:ln w="0">
            <a:noFill/>
          </a:ln>
        </p:spPr>
        <p:txBody>
          <a:bodyPr lIns="91440" tIns="45720" rIns="91440" bIns="45720" anchor="ctr">
            <a:noAutofit/>
          </a:bodyPr>
          <a:lstStyle>
            <a:lvl1pPr indent="0" algn="ctr">
              <a:buNone/>
              <a:defRPr lang="it-IT" sz="1400" b="0" u="none" strike="noStrike">
                <a:solidFill>
                  <a:srgbClr val="000000"/>
                </a:solidFill>
                <a:effectLst/>
                <a:uFillTx/>
                <a:latin typeface="Times New Roman"/>
              </a:defRPr>
            </a:lvl1pPr>
          </a:lstStyle>
          <a:p>
            <a:pPr indent="0" algn="ctr">
              <a:buNone/>
            </a:pPr>
            <a:r>
              <a:rPr lang="it-IT" sz="1400" b="0" u="none" strike="noStrike">
                <a:solidFill>
                  <a:srgbClr val="000000"/>
                </a:solidFill>
                <a:effectLst/>
                <a:uFillTx/>
                <a:latin typeface="Times New Roman"/>
              </a:rPr>
              <a:t>&lt;piè di pagina&gt;</a:t>
            </a:r>
          </a:p>
        </p:txBody>
      </p:sp>
      <p:sp>
        <p:nvSpPr>
          <p:cNvPr id="23" name="PlaceHolder 5"/>
          <p:cNvSpPr>
            <a:spLocks noGrp="1"/>
          </p:cNvSpPr>
          <p:nvPr>
            <p:ph type="sldNum" idx="15"/>
          </p:nvPr>
        </p:nvSpPr>
        <p:spPr>
          <a:xfrm>
            <a:off x="5339160" y="9909720"/>
            <a:ext cx="1700640" cy="568800"/>
          </a:xfrm>
          <a:prstGeom prst="rect">
            <a:avLst/>
          </a:prstGeom>
          <a:noFill/>
          <a:ln w="0">
            <a:noFill/>
          </a:ln>
        </p:spPr>
        <p:txBody>
          <a:bodyPr lIns="91440" tIns="45720" rIns="91440" bIns="45720" anchor="ctr">
            <a:noAutofit/>
          </a:bodyPr>
          <a:lstStyle>
            <a:lvl1pPr indent="0" algn="r" defTabSz="457200">
              <a:lnSpc>
                <a:spcPct val="100000"/>
              </a:lnSpc>
              <a:buNone/>
              <a:defRPr lang="it-IT" sz="989" b="0" u="none" strike="noStrike">
                <a:solidFill>
                  <a:schemeClr val="dk1">
                    <a:tint val="82000"/>
                  </a:schemeClr>
                </a:solidFill>
                <a:effectLst/>
                <a:uFillTx/>
                <a:latin typeface="Aptos"/>
              </a:defRPr>
            </a:lvl1pPr>
          </a:lstStyle>
          <a:p>
            <a:pPr indent="0" algn="r" defTabSz="457200">
              <a:lnSpc>
                <a:spcPct val="100000"/>
              </a:lnSpc>
              <a:buNone/>
            </a:pPr>
            <a:fld id="{C2242F49-AECA-4FBD-8520-0372CC5ECC9D}" type="slidenum">
              <a:rPr lang="it-IT" sz="989" b="0" u="none" strike="noStrike">
                <a:solidFill>
                  <a:schemeClr val="dk1">
                    <a:tint val="82000"/>
                  </a:schemeClr>
                </a:solidFill>
                <a:effectLst/>
                <a:uFillTx/>
                <a:latin typeface="Aptos"/>
              </a:rPr>
              <a:t>‹N›</a:t>
            </a:fld>
            <a:endParaRPr lang="it-IT" sz="989" b="0" u="none" strike="noStrike">
              <a:solidFill>
                <a:srgbClr val="000000"/>
              </a:solidFill>
              <a:effectLst/>
              <a:uFillTx/>
              <a:latin typeface="Times New Roma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ue contenuti">
    <p:bg>
      <p:bgPr>
        <a:solidFill>
          <a:srgbClr val="FFFFFF"/>
        </a:solidFill>
        <a:effectLst/>
      </p:bgPr>
    </p:bg>
    <p:spTree>
      <p:nvGrpSpPr>
        <p:cNvPr id="1" name=""/>
        <p:cNvGrpSpPr/>
        <p:nvPr/>
      </p:nvGrpSpPr>
      <p:grpSpPr>
        <a:xfrm>
          <a:off x="0" y="0"/>
          <a:ext cx="0" cy="0"/>
          <a:chOff x="0" y="0"/>
          <a:chExt cx="0" cy="0"/>
        </a:xfrm>
      </p:grpSpPr>
      <p:sp>
        <p:nvSpPr>
          <p:cNvPr id="24" name="PlaceHolder 1"/>
          <p:cNvSpPr>
            <a:spLocks noGrp="1"/>
          </p:cNvSpPr>
          <p:nvPr>
            <p:ph type="title"/>
          </p:nvPr>
        </p:nvSpPr>
        <p:spPr>
          <a:xfrm>
            <a:off x="519840" y="569160"/>
            <a:ext cx="6519960" cy="2066400"/>
          </a:xfrm>
          <a:prstGeom prst="rect">
            <a:avLst/>
          </a:prstGeom>
          <a:noFill/>
          <a:ln w="0">
            <a:noFill/>
          </a:ln>
        </p:spPr>
        <p:txBody>
          <a:bodyPr lIns="91440" tIns="45720" rIns="91440" bIns="45720" anchor="ctr">
            <a:noAutofit/>
          </a:bodyPr>
          <a:lstStyle/>
          <a:p>
            <a:pPr indent="0" defTabSz="756000">
              <a:lnSpc>
                <a:spcPct val="90000"/>
              </a:lnSpc>
              <a:buNone/>
            </a:pPr>
            <a:r>
              <a:rPr lang="it-IT" sz="3630" b="0" u="none" strike="noStrike">
                <a:solidFill>
                  <a:schemeClr val="dk1"/>
                </a:solidFill>
                <a:effectLst/>
                <a:uFillTx/>
                <a:latin typeface="Aptos Display"/>
              </a:rPr>
              <a:t>Fare clic per modificare lo stile del titolo dello schema</a:t>
            </a:r>
            <a:endParaRPr lang="en-US" sz="3630" b="0" u="none" strike="noStrike">
              <a:solidFill>
                <a:schemeClr val="dk1"/>
              </a:solidFill>
              <a:effectLst/>
              <a:uFillTx/>
              <a:latin typeface="Aptos"/>
            </a:endParaRPr>
          </a:p>
        </p:txBody>
      </p:sp>
      <p:sp>
        <p:nvSpPr>
          <p:cNvPr id="25" name="PlaceHolder 2"/>
          <p:cNvSpPr>
            <a:spLocks noGrp="1"/>
          </p:cNvSpPr>
          <p:nvPr>
            <p:ph type="body"/>
          </p:nvPr>
        </p:nvSpPr>
        <p:spPr>
          <a:xfrm>
            <a:off x="519840" y="2846160"/>
            <a:ext cx="3212640" cy="6783480"/>
          </a:xfrm>
          <a:prstGeom prst="rect">
            <a:avLst/>
          </a:prstGeom>
          <a:noFill/>
          <a:ln w="0">
            <a:noFill/>
          </a:ln>
        </p:spPr>
        <p:txBody>
          <a:bodyPr lIns="91440" tIns="45720" rIns="91440" bIns="45720" anchor="t">
            <a:noAutofit/>
          </a:bodyPr>
          <a:lstStyle/>
          <a:p>
            <a:pPr marL="189000" indent="-189000" defTabSz="756000">
              <a:lnSpc>
                <a:spcPct val="90000"/>
              </a:lnSpc>
              <a:spcBef>
                <a:spcPts val="828"/>
              </a:spcBef>
              <a:buClr>
                <a:srgbClr val="000000"/>
              </a:buClr>
              <a:buFont typeface="Arial"/>
              <a:buChar char="•"/>
            </a:pPr>
            <a:r>
              <a:rPr lang="it-IT" sz="2320" b="0" u="none" strike="noStrike">
                <a:solidFill>
                  <a:schemeClr val="dk1"/>
                </a:solidFill>
                <a:effectLst/>
                <a:uFillTx/>
                <a:latin typeface="Aptos"/>
              </a:rPr>
              <a:t>Fare clic per modificare gli stili del testo dello schema</a:t>
            </a:r>
            <a:endParaRPr lang="en-US" sz="2320" b="0" u="none" strike="noStrike">
              <a:solidFill>
                <a:schemeClr val="dk1"/>
              </a:solidFill>
              <a:effectLst/>
              <a:uFillTx/>
              <a:latin typeface="Aptos"/>
            </a:endParaRPr>
          </a:p>
          <a:p>
            <a:pPr marL="567000" lvl="1" indent="-189000" defTabSz="756000">
              <a:lnSpc>
                <a:spcPct val="90000"/>
              </a:lnSpc>
              <a:spcBef>
                <a:spcPts val="414"/>
              </a:spcBef>
              <a:buClr>
                <a:srgbClr val="000000"/>
              </a:buClr>
              <a:buFont typeface="Arial"/>
              <a:buChar char="•"/>
            </a:pPr>
            <a:r>
              <a:rPr lang="it-IT" sz="1979" b="0" u="none" strike="noStrike">
                <a:solidFill>
                  <a:schemeClr val="dk1"/>
                </a:solidFill>
                <a:effectLst/>
                <a:uFillTx/>
                <a:latin typeface="Aptos"/>
              </a:rPr>
              <a:t>Secondo livello</a:t>
            </a:r>
            <a:endParaRPr lang="en-US" sz="1979" b="0" u="none" strike="noStrike">
              <a:solidFill>
                <a:schemeClr val="dk1"/>
              </a:solidFill>
              <a:effectLst/>
              <a:uFillTx/>
              <a:latin typeface="Aptos"/>
            </a:endParaRPr>
          </a:p>
          <a:p>
            <a:pPr marL="945000" lvl="2" indent="-189000" defTabSz="756000">
              <a:lnSpc>
                <a:spcPct val="90000"/>
              </a:lnSpc>
              <a:spcBef>
                <a:spcPts val="414"/>
              </a:spcBef>
              <a:buClr>
                <a:srgbClr val="000000"/>
              </a:buClr>
              <a:buFont typeface="Arial"/>
              <a:buChar char="•"/>
            </a:pPr>
            <a:r>
              <a:rPr lang="it-IT" sz="1660" b="0" u="none" strike="noStrike">
                <a:solidFill>
                  <a:schemeClr val="dk1"/>
                </a:solidFill>
                <a:effectLst/>
                <a:uFillTx/>
                <a:latin typeface="Aptos"/>
              </a:rPr>
              <a:t>Terzo livello</a:t>
            </a:r>
            <a:endParaRPr lang="en-US" sz="1660" b="0" u="none" strike="noStrike">
              <a:solidFill>
                <a:schemeClr val="dk1"/>
              </a:solidFill>
              <a:effectLst/>
              <a:uFillTx/>
              <a:latin typeface="Aptos"/>
            </a:endParaRPr>
          </a:p>
          <a:p>
            <a:pPr marL="1323000" lvl="3" indent="-189000" defTabSz="756000">
              <a:lnSpc>
                <a:spcPct val="90000"/>
              </a:lnSpc>
              <a:spcBef>
                <a:spcPts val="414"/>
              </a:spcBef>
              <a:buClr>
                <a:srgbClr val="000000"/>
              </a:buClr>
              <a:buFont typeface="Arial"/>
              <a:buChar char="•"/>
            </a:pPr>
            <a:r>
              <a:rPr lang="it-IT" sz="1490" b="0" u="none" strike="noStrike">
                <a:solidFill>
                  <a:schemeClr val="dk1"/>
                </a:solidFill>
                <a:effectLst/>
                <a:uFillTx/>
                <a:latin typeface="Aptos"/>
              </a:rPr>
              <a:t>Quarto livello</a:t>
            </a:r>
            <a:endParaRPr lang="en-US" sz="1490" b="0" u="none" strike="noStrike">
              <a:solidFill>
                <a:schemeClr val="dk1"/>
              </a:solidFill>
              <a:effectLst/>
              <a:uFillTx/>
              <a:latin typeface="Aptos"/>
            </a:endParaRPr>
          </a:p>
          <a:p>
            <a:pPr marL="1701000" lvl="4" indent="-189000" defTabSz="756000">
              <a:lnSpc>
                <a:spcPct val="90000"/>
              </a:lnSpc>
              <a:spcBef>
                <a:spcPts val="414"/>
              </a:spcBef>
              <a:buClr>
                <a:srgbClr val="000000"/>
              </a:buClr>
              <a:buFont typeface="Arial"/>
              <a:buChar char="•"/>
            </a:pPr>
            <a:r>
              <a:rPr lang="it-IT" sz="1490" b="0" u="none" strike="noStrike">
                <a:solidFill>
                  <a:schemeClr val="dk1"/>
                </a:solidFill>
                <a:effectLst/>
                <a:uFillTx/>
                <a:latin typeface="Aptos"/>
              </a:rPr>
              <a:t>Quinto livello</a:t>
            </a:r>
            <a:endParaRPr lang="en-US" sz="1490" b="0" u="none" strike="noStrike">
              <a:solidFill>
                <a:schemeClr val="dk1"/>
              </a:solidFill>
              <a:effectLst/>
              <a:uFillTx/>
              <a:latin typeface="Aptos"/>
            </a:endParaRPr>
          </a:p>
        </p:txBody>
      </p:sp>
      <p:sp>
        <p:nvSpPr>
          <p:cNvPr id="26" name="PlaceHolder 3"/>
          <p:cNvSpPr>
            <a:spLocks noGrp="1"/>
          </p:cNvSpPr>
          <p:nvPr>
            <p:ph type="body"/>
          </p:nvPr>
        </p:nvSpPr>
        <p:spPr>
          <a:xfrm>
            <a:off x="3827160" y="2846160"/>
            <a:ext cx="3212640" cy="6783480"/>
          </a:xfrm>
          <a:prstGeom prst="rect">
            <a:avLst/>
          </a:prstGeom>
          <a:noFill/>
          <a:ln w="0">
            <a:noFill/>
          </a:ln>
        </p:spPr>
        <p:txBody>
          <a:bodyPr lIns="91440" tIns="45720" rIns="91440" bIns="45720" anchor="t">
            <a:noAutofit/>
          </a:bodyPr>
          <a:lstStyle/>
          <a:p>
            <a:pPr marL="189000" indent="-189000" defTabSz="756000">
              <a:lnSpc>
                <a:spcPct val="90000"/>
              </a:lnSpc>
              <a:spcBef>
                <a:spcPts val="828"/>
              </a:spcBef>
              <a:buClr>
                <a:srgbClr val="000000"/>
              </a:buClr>
              <a:buFont typeface="Arial"/>
              <a:buChar char="•"/>
            </a:pPr>
            <a:r>
              <a:rPr lang="it-IT" sz="2320" b="0" u="none" strike="noStrike">
                <a:solidFill>
                  <a:schemeClr val="dk1"/>
                </a:solidFill>
                <a:effectLst/>
                <a:uFillTx/>
                <a:latin typeface="Aptos"/>
              </a:rPr>
              <a:t>Fare clic per modificare gli stili del testo dello schema</a:t>
            </a:r>
            <a:endParaRPr lang="en-US" sz="2320" b="0" u="none" strike="noStrike">
              <a:solidFill>
                <a:schemeClr val="dk1"/>
              </a:solidFill>
              <a:effectLst/>
              <a:uFillTx/>
              <a:latin typeface="Aptos"/>
            </a:endParaRPr>
          </a:p>
          <a:p>
            <a:pPr marL="567000" lvl="1" indent="-189000" defTabSz="756000">
              <a:lnSpc>
                <a:spcPct val="90000"/>
              </a:lnSpc>
              <a:spcBef>
                <a:spcPts val="414"/>
              </a:spcBef>
              <a:buClr>
                <a:srgbClr val="000000"/>
              </a:buClr>
              <a:buFont typeface="Arial"/>
              <a:buChar char="•"/>
            </a:pPr>
            <a:r>
              <a:rPr lang="it-IT" sz="1979" b="0" u="none" strike="noStrike">
                <a:solidFill>
                  <a:schemeClr val="dk1"/>
                </a:solidFill>
                <a:effectLst/>
                <a:uFillTx/>
                <a:latin typeface="Aptos"/>
              </a:rPr>
              <a:t>Secondo livello</a:t>
            </a:r>
            <a:endParaRPr lang="en-US" sz="1979" b="0" u="none" strike="noStrike">
              <a:solidFill>
                <a:schemeClr val="dk1"/>
              </a:solidFill>
              <a:effectLst/>
              <a:uFillTx/>
              <a:latin typeface="Aptos"/>
            </a:endParaRPr>
          </a:p>
          <a:p>
            <a:pPr marL="945000" lvl="2" indent="-189000" defTabSz="756000">
              <a:lnSpc>
                <a:spcPct val="90000"/>
              </a:lnSpc>
              <a:spcBef>
                <a:spcPts val="414"/>
              </a:spcBef>
              <a:buClr>
                <a:srgbClr val="000000"/>
              </a:buClr>
              <a:buFont typeface="Arial"/>
              <a:buChar char="•"/>
            </a:pPr>
            <a:r>
              <a:rPr lang="it-IT" sz="1660" b="0" u="none" strike="noStrike">
                <a:solidFill>
                  <a:schemeClr val="dk1"/>
                </a:solidFill>
                <a:effectLst/>
                <a:uFillTx/>
                <a:latin typeface="Aptos"/>
              </a:rPr>
              <a:t>Terzo livello</a:t>
            </a:r>
            <a:endParaRPr lang="en-US" sz="1660" b="0" u="none" strike="noStrike">
              <a:solidFill>
                <a:schemeClr val="dk1"/>
              </a:solidFill>
              <a:effectLst/>
              <a:uFillTx/>
              <a:latin typeface="Aptos"/>
            </a:endParaRPr>
          </a:p>
          <a:p>
            <a:pPr marL="1323000" lvl="3" indent="-189000" defTabSz="756000">
              <a:lnSpc>
                <a:spcPct val="90000"/>
              </a:lnSpc>
              <a:spcBef>
                <a:spcPts val="414"/>
              </a:spcBef>
              <a:buClr>
                <a:srgbClr val="000000"/>
              </a:buClr>
              <a:buFont typeface="Arial"/>
              <a:buChar char="•"/>
            </a:pPr>
            <a:r>
              <a:rPr lang="it-IT" sz="1490" b="0" u="none" strike="noStrike">
                <a:solidFill>
                  <a:schemeClr val="dk1"/>
                </a:solidFill>
                <a:effectLst/>
                <a:uFillTx/>
                <a:latin typeface="Aptos"/>
              </a:rPr>
              <a:t>Quarto livello</a:t>
            </a:r>
            <a:endParaRPr lang="en-US" sz="1490" b="0" u="none" strike="noStrike">
              <a:solidFill>
                <a:schemeClr val="dk1"/>
              </a:solidFill>
              <a:effectLst/>
              <a:uFillTx/>
              <a:latin typeface="Aptos"/>
            </a:endParaRPr>
          </a:p>
          <a:p>
            <a:pPr marL="1701000" lvl="4" indent="-189000" defTabSz="756000">
              <a:lnSpc>
                <a:spcPct val="90000"/>
              </a:lnSpc>
              <a:spcBef>
                <a:spcPts val="414"/>
              </a:spcBef>
              <a:buClr>
                <a:srgbClr val="000000"/>
              </a:buClr>
              <a:buFont typeface="Arial"/>
              <a:buChar char="•"/>
            </a:pPr>
            <a:r>
              <a:rPr lang="it-IT" sz="1490" b="0" u="none" strike="noStrike">
                <a:solidFill>
                  <a:schemeClr val="dk1"/>
                </a:solidFill>
                <a:effectLst/>
                <a:uFillTx/>
                <a:latin typeface="Aptos"/>
              </a:rPr>
              <a:t>Quinto livello</a:t>
            </a:r>
            <a:endParaRPr lang="en-US" sz="1490" b="0" u="none" strike="noStrike">
              <a:solidFill>
                <a:schemeClr val="dk1"/>
              </a:solidFill>
              <a:effectLst/>
              <a:uFillTx/>
              <a:latin typeface="Aptos"/>
            </a:endParaRPr>
          </a:p>
        </p:txBody>
      </p:sp>
      <p:sp>
        <p:nvSpPr>
          <p:cNvPr id="27" name="PlaceHolder 4"/>
          <p:cNvSpPr>
            <a:spLocks noGrp="1"/>
          </p:cNvSpPr>
          <p:nvPr>
            <p:ph type="dt" idx="16"/>
          </p:nvPr>
        </p:nvSpPr>
        <p:spPr>
          <a:xfrm>
            <a:off x="519840" y="9909720"/>
            <a:ext cx="1700640" cy="568800"/>
          </a:xfrm>
          <a:prstGeom prst="rect">
            <a:avLst/>
          </a:prstGeom>
          <a:noFill/>
          <a:ln w="0">
            <a:noFill/>
          </a:ln>
        </p:spPr>
        <p:txBody>
          <a:bodyPr lIns="91440" tIns="45720" rIns="91440" bIns="45720" anchor="ctr">
            <a:noAutofit/>
          </a:bodyPr>
          <a:lstStyle>
            <a:lvl1pPr indent="0" defTabSz="457200">
              <a:lnSpc>
                <a:spcPct val="100000"/>
              </a:lnSpc>
              <a:buNone/>
              <a:defRPr lang="it-IT" sz="989" b="0" u="none" strike="noStrike">
                <a:solidFill>
                  <a:schemeClr val="dk1">
                    <a:tint val="82000"/>
                  </a:schemeClr>
                </a:solidFill>
                <a:effectLst/>
                <a:uFillTx/>
                <a:latin typeface="Aptos"/>
              </a:defRPr>
            </a:lvl1pPr>
          </a:lstStyle>
          <a:p>
            <a:pPr indent="0" defTabSz="457200">
              <a:lnSpc>
                <a:spcPct val="100000"/>
              </a:lnSpc>
              <a:buNone/>
            </a:pPr>
            <a:r>
              <a:rPr lang="it-IT" sz="989" b="0" u="none" strike="noStrike">
                <a:solidFill>
                  <a:schemeClr val="dk1">
                    <a:tint val="82000"/>
                  </a:schemeClr>
                </a:solidFill>
                <a:effectLst/>
                <a:uFillTx/>
                <a:latin typeface="Aptos"/>
              </a:rPr>
              <a:t>&lt;data/ora&gt;</a:t>
            </a:r>
            <a:endParaRPr lang="it-IT" sz="989" b="0" u="none" strike="noStrike">
              <a:solidFill>
                <a:srgbClr val="000000"/>
              </a:solidFill>
              <a:effectLst/>
              <a:uFillTx/>
              <a:latin typeface="Times New Roman"/>
            </a:endParaRPr>
          </a:p>
        </p:txBody>
      </p:sp>
      <p:sp>
        <p:nvSpPr>
          <p:cNvPr id="28" name="PlaceHolder 5"/>
          <p:cNvSpPr>
            <a:spLocks noGrp="1"/>
          </p:cNvSpPr>
          <p:nvPr>
            <p:ph type="ftr" idx="17"/>
          </p:nvPr>
        </p:nvSpPr>
        <p:spPr>
          <a:xfrm>
            <a:off x="2504160" y="9909720"/>
            <a:ext cx="2550960" cy="568800"/>
          </a:xfrm>
          <a:prstGeom prst="rect">
            <a:avLst/>
          </a:prstGeom>
          <a:noFill/>
          <a:ln w="0">
            <a:noFill/>
          </a:ln>
        </p:spPr>
        <p:txBody>
          <a:bodyPr lIns="91440" tIns="45720" rIns="91440" bIns="45720" anchor="ctr">
            <a:noAutofit/>
          </a:bodyPr>
          <a:lstStyle>
            <a:lvl1pPr indent="0" algn="ctr">
              <a:buNone/>
              <a:defRPr lang="it-IT" sz="1400" b="0" u="none" strike="noStrike">
                <a:solidFill>
                  <a:srgbClr val="000000"/>
                </a:solidFill>
                <a:effectLst/>
                <a:uFillTx/>
                <a:latin typeface="Times New Roman"/>
              </a:defRPr>
            </a:lvl1pPr>
          </a:lstStyle>
          <a:p>
            <a:pPr indent="0" algn="ctr">
              <a:buNone/>
            </a:pPr>
            <a:r>
              <a:rPr lang="it-IT" sz="1400" b="0" u="none" strike="noStrike">
                <a:solidFill>
                  <a:srgbClr val="000000"/>
                </a:solidFill>
                <a:effectLst/>
                <a:uFillTx/>
                <a:latin typeface="Times New Roman"/>
              </a:rPr>
              <a:t>&lt;piè di pagina&gt;</a:t>
            </a:r>
          </a:p>
        </p:txBody>
      </p:sp>
      <p:sp>
        <p:nvSpPr>
          <p:cNvPr id="29" name="PlaceHolder 6"/>
          <p:cNvSpPr>
            <a:spLocks noGrp="1"/>
          </p:cNvSpPr>
          <p:nvPr>
            <p:ph type="sldNum" idx="18"/>
          </p:nvPr>
        </p:nvSpPr>
        <p:spPr>
          <a:xfrm>
            <a:off x="5339160" y="9909720"/>
            <a:ext cx="1700640" cy="568800"/>
          </a:xfrm>
          <a:prstGeom prst="rect">
            <a:avLst/>
          </a:prstGeom>
          <a:noFill/>
          <a:ln w="0">
            <a:noFill/>
          </a:ln>
        </p:spPr>
        <p:txBody>
          <a:bodyPr lIns="91440" tIns="45720" rIns="91440" bIns="45720" anchor="ctr">
            <a:noAutofit/>
          </a:bodyPr>
          <a:lstStyle>
            <a:lvl1pPr indent="0" algn="r" defTabSz="457200">
              <a:lnSpc>
                <a:spcPct val="100000"/>
              </a:lnSpc>
              <a:buNone/>
              <a:defRPr lang="it-IT" sz="989" b="0" u="none" strike="noStrike">
                <a:solidFill>
                  <a:schemeClr val="dk1">
                    <a:tint val="82000"/>
                  </a:schemeClr>
                </a:solidFill>
                <a:effectLst/>
                <a:uFillTx/>
                <a:latin typeface="Aptos"/>
              </a:defRPr>
            </a:lvl1pPr>
          </a:lstStyle>
          <a:p>
            <a:pPr indent="0" algn="r" defTabSz="457200">
              <a:lnSpc>
                <a:spcPct val="100000"/>
              </a:lnSpc>
              <a:buNone/>
            </a:pPr>
            <a:fld id="{5DAF504B-14FE-4092-9754-03400726C1D4}" type="slidenum">
              <a:rPr lang="it-IT" sz="989" b="0" u="none" strike="noStrike">
                <a:solidFill>
                  <a:schemeClr val="dk1">
                    <a:tint val="82000"/>
                  </a:schemeClr>
                </a:solidFill>
                <a:effectLst/>
                <a:uFillTx/>
                <a:latin typeface="Aptos"/>
              </a:rPr>
              <a:t>‹N›</a:t>
            </a:fld>
            <a:endParaRPr lang="it-IT" sz="989" b="0" u="none" strike="noStrike">
              <a:solidFill>
                <a:srgbClr val="000000"/>
              </a:solidFill>
              <a:effectLst/>
              <a:uFillTx/>
              <a:latin typeface="Times New Roman"/>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Confronto">
    <p:bg>
      <p:bgPr>
        <a:solidFill>
          <a:srgbClr val="FFFFFF"/>
        </a:solidFill>
        <a:effectLst/>
      </p:bgPr>
    </p:bg>
    <p:spTree>
      <p:nvGrpSpPr>
        <p:cNvPr id="1" name=""/>
        <p:cNvGrpSpPr/>
        <p:nvPr/>
      </p:nvGrpSpPr>
      <p:grpSpPr>
        <a:xfrm>
          <a:off x="0" y="0"/>
          <a:ext cx="0" cy="0"/>
          <a:chOff x="0" y="0"/>
          <a:chExt cx="0" cy="0"/>
        </a:xfrm>
      </p:grpSpPr>
      <p:sp>
        <p:nvSpPr>
          <p:cNvPr id="30" name="PlaceHolder 1"/>
          <p:cNvSpPr>
            <a:spLocks noGrp="1"/>
          </p:cNvSpPr>
          <p:nvPr>
            <p:ph type="title"/>
          </p:nvPr>
        </p:nvSpPr>
        <p:spPr>
          <a:xfrm>
            <a:off x="520560" y="569160"/>
            <a:ext cx="6519960" cy="2066400"/>
          </a:xfrm>
          <a:prstGeom prst="rect">
            <a:avLst/>
          </a:prstGeom>
          <a:noFill/>
          <a:ln w="0">
            <a:noFill/>
          </a:ln>
        </p:spPr>
        <p:txBody>
          <a:bodyPr lIns="91440" tIns="45720" rIns="91440" bIns="45720" anchor="ctr">
            <a:noAutofit/>
          </a:bodyPr>
          <a:lstStyle/>
          <a:p>
            <a:pPr indent="0" defTabSz="756000">
              <a:lnSpc>
                <a:spcPct val="90000"/>
              </a:lnSpc>
              <a:buNone/>
            </a:pPr>
            <a:r>
              <a:rPr lang="it-IT" sz="3630" b="0" u="none" strike="noStrike">
                <a:solidFill>
                  <a:schemeClr val="dk1"/>
                </a:solidFill>
                <a:effectLst/>
                <a:uFillTx/>
                <a:latin typeface="Aptos Display"/>
              </a:rPr>
              <a:t>Fare clic per modificare lo stile del titolo dello schema</a:t>
            </a:r>
            <a:endParaRPr lang="en-US" sz="3630" b="0" u="none" strike="noStrike">
              <a:solidFill>
                <a:schemeClr val="dk1"/>
              </a:solidFill>
              <a:effectLst/>
              <a:uFillTx/>
              <a:latin typeface="Aptos"/>
            </a:endParaRPr>
          </a:p>
        </p:txBody>
      </p:sp>
      <p:sp>
        <p:nvSpPr>
          <p:cNvPr id="31" name="PlaceHolder 2"/>
          <p:cNvSpPr>
            <a:spLocks noGrp="1"/>
          </p:cNvSpPr>
          <p:nvPr>
            <p:ph type="body"/>
          </p:nvPr>
        </p:nvSpPr>
        <p:spPr>
          <a:xfrm>
            <a:off x="520560" y="2621160"/>
            <a:ext cx="3197880" cy="1284120"/>
          </a:xfrm>
          <a:prstGeom prst="rect">
            <a:avLst/>
          </a:prstGeom>
          <a:noFill/>
          <a:ln w="0">
            <a:noFill/>
          </a:ln>
        </p:spPr>
        <p:txBody>
          <a:bodyPr lIns="91440" tIns="45720" rIns="91440" bIns="45720" anchor="b">
            <a:noAutofit/>
          </a:bodyPr>
          <a:lstStyle/>
          <a:p>
            <a:pPr indent="0" defTabSz="756000">
              <a:lnSpc>
                <a:spcPct val="90000"/>
              </a:lnSpc>
              <a:spcBef>
                <a:spcPts val="828"/>
              </a:spcBef>
              <a:buNone/>
              <a:tabLst>
                <a:tab pos="0" algn="l"/>
              </a:tabLst>
            </a:pPr>
            <a:r>
              <a:rPr lang="it-IT" sz="1979" b="1" u="none" strike="noStrike">
                <a:solidFill>
                  <a:schemeClr val="dk1"/>
                </a:solidFill>
                <a:effectLst/>
                <a:uFillTx/>
                <a:latin typeface="Aptos"/>
              </a:rPr>
              <a:t>Fare clic per modificare gli stili del testo dello schema</a:t>
            </a:r>
            <a:endParaRPr lang="en-US" sz="1979" b="0" u="none" strike="noStrike">
              <a:solidFill>
                <a:schemeClr val="dk1"/>
              </a:solidFill>
              <a:effectLst/>
              <a:uFillTx/>
              <a:latin typeface="Aptos"/>
            </a:endParaRPr>
          </a:p>
        </p:txBody>
      </p:sp>
      <p:sp>
        <p:nvSpPr>
          <p:cNvPr id="32" name="PlaceHolder 3"/>
          <p:cNvSpPr>
            <a:spLocks noGrp="1"/>
          </p:cNvSpPr>
          <p:nvPr>
            <p:ph type="body"/>
          </p:nvPr>
        </p:nvSpPr>
        <p:spPr>
          <a:xfrm>
            <a:off x="520560" y="3905640"/>
            <a:ext cx="3197880" cy="5744160"/>
          </a:xfrm>
          <a:prstGeom prst="rect">
            <a:avLst/>
          </a:prstGeom>
          <a:noFill/>
          <a:ln w="0">
            <a:noFill/>
          </a:ln>
        </p:spPr>
        <p:txBody>
          <a:bodyPr lIns="91440" tIns="45720" rIns="91440" bIns="45720" anchor="t">
            <a:noAutofit/>
          </a:bodyPr>
          <a:lstStyle/>
          <a:p>
            <a:pPr marL="189000" indent="-189000" defTabSz="756000">
              <a:lnSpc>
                <a:spcPct val="90000"/>
              </a:lnSpc>
              <a:spcBef>
                <a:spcPts val="828"/>
              </a:spcBef>
              <a:buClr>
                <a:srgbClr val="000000"/>
              </a:buClr>
              <a:buFont typeface="Arial"/>
              <a:buChar char="•"/>
            </a:pPr>
            <a:r>
              <a:rPr lang="it-IT" sz="2320" b="0" u="none" strike="noStrike">
                <a:solidFill>
                  <a:schemeClr val="dk1"/>
                </a:solidFill>
                <a:effectLst/>
                <a:uFillTx/>
                <a:latin typeface="Aptos"/>
              </a:rPr>
              <a:t>Fare clic per modificare gli stili del testo dello schema</a:t>
            </a:r>
            <a:endParaRPr lang="en-US" sz="2320" b="0" u="none" strike="noStrike">
              <a:solidFill>
                <a:schemeClr val="dk1"/>
              </a:solidFill>
              <a:effectLst/>
              <a:uFillTx/>
              <a:latin typeface="Aptos"/>
            </a:endParaRPr>
          </a:p>
          <a:p>
            <a:pPr marL="567000" lvl="1" indent="-189000" defTabSz="756000">
              <a:lnSpc>
                <a:spcPct val="90000"/>
              </a:lnSpc>
              <a:spcBef>
                <a:spcPts val="414"/>
              </a:spcBef>
              <a:buClr>
                <a:srgbClr val="000000"/>
              </a:buClr>
              <a:buFont typeface="Arial"/>
              <a:buChar char="•"/>
            </a:pPr>
            <a:r>
              <a:rPr lang="it-IT" sz="1979" b="0" u="none" strike="noStrike">
                <a:solidFill>
                  <a:schemeClr val="dk1"/>
                </a:solidFill>
                <a:effectLst/>
                <a:uFillTx/>
                <a:latin typeface="Aptos"/>
              </a:rPr>
              <a:t>Secondo livello</a:t>
            </a:r>
            <a:endParaRPr lang="en-US" sz="1979" b="0" u="none" strike="noStrike">
              <a:solidFill>
                <a:schemeClr val="dk1"/>
              </a:solidFill>
              <a:effectLst/>
              <a:uFillTx/>
              <a:latin typeface="Aptos"/>
            </a:endParaRPr>
          </a:p>
          <a:p>
            <a:pPr marL="945000" lvl="2" indent="-189000" defTabSz="756000">
              <a:lnSpc>
                <a:spcPct val="90000"/>
              </a:lnSpc>
              <a:spcBef>
                <a:spcPts val="414"/>
              </a:spcBef>
              <a:buClr>
                <a:srgbClr val="000000"/>
              </a:buClr>
              <a:buFont typeface="Arial"/>
              <a:buChar char="•"/>
            </a:pPr>
            <a:r>
              <a:rPr lang="it-IT" sz="1660" b="0" u="none" strike="noStrike">
                <a:solidFill>
                  <a:schemeClr val="dk1"/>
                </a:solidFill>
                <a:effectLst/>
                <a:uFillTx/>
                <a:latin typeface="Aptos"/>
              </a:rPr>
              <a:t>Terzo livello</a:t>
            </a:r>
            <a:endParaRPr lang="en-US" sz="1660" b="0" u="none" strike="noStrike">
              <a:solidFill>
                <a:schemeClr val="dk1"/>
              </a:solidFill>
              <a:effectLst/>
              <a:uFillTx/>
              <a:latin typeface="Aptos"/>
            </a:endParaRPr>
          </a:p>
          <a:p>
            <a:pPr marL="1323000" lvl="3" indent="-189000" defTabSz="756000">
              <a:lnSpc>
                <a:spcPct val="90000"/>
              </a:lnSpc>
              <a:spcBef>
                <a:spcPts val="414"/>
              </a:spcBef>
              <a:buClr>
                <a:srgbClr val="000000"/>
              </a:buClr>
              <a:buFont typeface="Arial"/>
              <a:buChar char="•"/>
            </a:pPr>
            <a:r>
              <a:rPr lang="it-IT" sz="1490" b="0" u="none" strike="noStrike">
                <a:solidFill>
                  <a:schemeClr val="dk1"/>
                </a:solidFill>
                <a:effectLst/>
                <a:uFillTx/>
                <a:latin typeface="Aptos"/>
              </a:rPr>
              <a:t>Quarto livello</a:t>
            </a:r>
            <a:endParaRPr lang="en-US" sz="1490" b="0" u="none" strike="noStrike">
              <a:solidFill>
                <a:schemeClr val="dk1"/>
              </a:solidFill>
              <a:effectLst/>
              <a:uFillTx/>
              <a:latin typeface="Aptos"/>
            </a:endParaRPr>
          </a:p>
          <a:p>
            <a:pPr marL="1701000" lvl="4" indent="-189000" defTabSz="756000">
              <a:lnSpc>
                <a:spcPct val="90000"/>
              </a:lnSpc>
              <a:spcBef>
                <a:spcPts val="414"/>
              </a:spcBef>
              <a:buClr>
                <a:srgbClr val="000000"/>
              </a:buClr>
              <a:buFont typeface="Arial"/>
              <a:buChar char="•"/>
            </a:pPr>
            <a:r>
              <a:rPr lang="it-IT" sz="1490" b="0" u="none" strike="noStrike">
                <a:solidFill>
                  <a:schemeClr val="dk1"/>
                </a:solidFill>
                <a:effectLst/>
                <a:uFillTx/>
                <a:latin typeface="Aptos"/>
              </a:rPr>
              <a:t>Quinto livello</a:t>
            </a:r>
            <a:endParaRPr lang="en-US" sz="1490" b="0" u="none" strike="noStrike">
              <a:solidFill>
                <a:schemeClr val="dk1"/>
              </a:solidFill>
              <a:effectLst/>
              <a:uFillTx/>
              <a:latin typeface="Aptos"/>
            </a:endParaRPr>
          </a:p>
        </p:txBody>
      </p:sp>
      <p:sp>
        <p:nvSpPr>
          <p:cNvPr id="33" name="PlaceHolder 4"/>
          <p:cNvSpPr>
            <a:spLocks noGrp="1"/>
          </p:cNvSpPr>
          <p:nvPr>
            <p:ph type="body"/>
          </p:nvPr>
        </p:nvSpPr>
        <p:spPr>
          <a:xfrm>
            <a:off x="3827160" y="2621160"/>
            <a:ext cx="3213360" cy="1284120"/>
          </a:xfrm>
          <a:prstGeom prst="rect">
            <a:avLst/>
          </a:prstGeom>
          <a:noFill/>
          <a:ln w="0">
            <a:noFill/>
          </a:ln>
        </p:spPr>
        <p:txBody>
          <a:bodyPr lIns="91440" tIns="45720" rIns="91440" bIns="45720" anchor="b">
            <a:noAutofit/>
          </a:bodyPr>
          <a:lstStyle/>
          <a:p>
            <a:pPr indent="0" defTabSz="756000">
              <a:lnSpc>
                <a:spcPct val="90000"/>
              </a:lnSpc>
              <a:spcBef>
                <a:spcPts val="828"/>
              </a:spcBef>
              <a:buNone/>
              <a:tabLst>
                <a:tab pos="0" algn="l"/>
              </a:tabLst>
            </a:pPr>
            <a:r>
              <a:rPr lang="it-IT" sz="1979" b="1" u="none" strike="noStrike">
                <a:solidFill>
                  <a:schemeClr val="dk1"/>
                </a:solidFill>
                <a:effectLst/>
                <a:uFillTx/>
                <a:latin typeface="Aptos"/>
              </a:rPr>
              <a:t>Fare clic per modificare gli stili del testo dello schema</a:t>
            </a:r>
            <a:endParaRPr lang="en-US" sz="1979" b="0" u="none" strike="noStrike">
              <a:solidFill>
                <a:schemeClr val="dk1"/>
              </a:solidFill>
              <a:effectLst/>
              <a:uFillTx/>
              <a:latin typeface="Aptos"/>
            </a:endParaRPr>
          </a:p>
        </p:txBody>
      </p:sp>
      <p:sp>
        <p:nvSpPr>
          <p:cNvPr id="34" name="PlaceHolder 5"/>
          <p:cNvSpPr>
            <a:spLocks noGrp="1"/>
          </p:cNvSpPr>
          <p:nvPr>
            <p:ph type="body"/>
          </p:nvPr>
        </p:nvSpPr>
        <p:spPr>
          <a:xfrm>
            <a:off x="3827160" y="3905640"/>
            <a:ext cx="3213360" cy="5744160"/>
          </a:xfrm>
          <a:prstGeom prst="rect">
            <a:avLst/>
          </a:prstGeom>
          <a:noFill/>
          <a:ln w="0">
            <a:noFill/>
          </a:ln>
        </p:spPr>
        <p:txBody>
          <a:bodyPr lIns="91440" tIns="45720" rIns="91440" bIns="45720" anchor="t">
            <a:noAutofit/>
          </a:bodyPr>
          <a:lstStyle/>
          <a:p>
            <a:pPr marL="189000" indent="-189000" defTabSz="756000">
              <a:lnSpc>
                <a:spcPct val="90000"/>
              </a:lnSpc>
              <a:spcBef>
                <a:spcPts val="828"/>
              </a:spcBef>
              <a:buClr>
                <a:srgbClr val="000000"/>
              </a:buClr>
              <a:buFont typeface="Arial"/>
              <a:buChar char="•"/>
            </a:pPr>
            <a:r>
              <a:rPr lang="it-IT" sz="2320" b="0" u="none" strike="noStrike">
                <a:solidFill>
                  <a:schemeClr val="dk1"/>
                </a:solidFill>
                <a:effectLst/>
                <a:uFillTx/>
                <a:latin typeface="Aptos"/>
              </a:rPr>
              <a:t>Fare clic per modificare gli stili del testo dello schema</a:t>
            </a:r>
            <a:endParaRPr lang="en-US" sz="2320" b="0" u="none" strike="noStrike">
              <a:solidFill>
                <a:schemeClr val="dk1"/>
              </a:solidFill>
              <a:effectLst/>
              <a:uFillTx/>
              <a:latin typeface="Aptos"/>
            </a:endParaRPr>
          </a:p>
          <a:p>
            <a:pPr marL="567000" lvl="1" indent="-189000" defTabSz="756000">
              <a:lnSpc>
                <a:spcPct val="90000"/>
              </a:lnSpc>
              <a:spcBef>
                <a:spcPts val="414"/>
              </a:spcBef>
              <a:buClr>
                <a:srgbClr val="000000"/>
              </a:buClr>
              <a:buFont typeface="Arial"/>
              <a:buChar char="•"/>
            </a:pPr>
            <a:r>
              <a:rPr lang="it-IT" sz="1979" b="0" u="none" strike="noStrike">
                <a:solidFill>
                  <a:schemeClr val="dk1"/>
                </a:solidFill>
                <a:effectLst/>
                <a:uFillTx/>
                <a:latin typeface="Aptos"/>
              </a:rPr>
              <a:t>Secondo livello</a:t>
            </a:r>
            <a:endParaRPr lang="en-US" sz="1979" b="0" u="none" strike="noStrike">
              <a:solidFill>
                <a:schemeClr val="dk1"/>
              </a:solidFill>
              <a:effectLst/>
              <a:uFillTx/>
              <a:latin typeface="Aptos"/>
            </a:endParaRPr>
          </a:p>
          <a:p>
            <a:pPr marL="945000" lvl="2" indent="-189000" defTabSz="756000">
              <a:lnSpc>
                <a:spcPct val="90000"/>
              </a:lnSpc>
              <a:spcBef>
                <a:spcPts val="414"/>
              </a:spcBef>
              <a:buClr>
                <a:srgbClr val="000000"/>
              </a:buClr>
              <a:buFont typeface="Arial"/>
              <a:buChar char="•"/>
            </a:pPr>
            <a:r>
              <a:rPr lang="it-IT" sz="1660" b="0" u="none" strike="noStrike">
                <a:solidFill>
                  <a:schemeClr val="dk1"/>
                </a:solidFill>
                <a:effectLst/>
                <a:uFillTx/>
                <a:latin typeface="Aptos"/>
              </a:rPr>
              <a:t>Terzo livello</a:t>
            </a:r>
            <a:endParaRPr lang="en-US" sz="1660" b="0" u="none" strike="noStrike">
              <a:solidFill>
                <a:schemeClr val="dk1"/>
              </a:solidFill>
              <a:effectLst/>
              <a:uFillTx/>
              <a:latin typeface="Aptos"/>
            </a:endParaRPr>
          </a:p>
          <a:p>
            <a:pPr marL="1323000" lvl="3" indent="-189000" defTabSz="756000">
              <a:lnSpc>
                <a:spcPct val="90000"/>
              </a:lnSpc>
              <a:spcBef>
                <a:spcPts val="414"/>
              </a:spcBef>
              <a:buClr>
                <a:srgbClr val="000000"/>
              </a:buClr>
              <a:buFont typeface="Arial"/>
              <a:buChar char="•"/>
            </a:pPr>
            <a:r>
              <a:rPr lang="it-IT" sz="1490" b="0" u="none" strike="noStrike">
                <a:solidFill>
                  <a:schemeClr val="dk1"/>
                </a:solidFill>
                <a:effectLst/>
                <a:uFillTx/>
                <a:latin typeface="Aptos"/>
              </a:rPr>
              <a:t>Quarto livello</a:t>
            </a:r>
            <a:endParaRPr lang="en-US" sz="1490" b="0" u="none" strike="noStrike">
              <a:solidFill>
                <a:schemeClr val="dk1"/>
              </a:solidFill>
              <a:effectLst/>
              <a:uFillTx/>
              <a:latin typeface="Aptos"/>
            </a:endParaRPr>
          </a:p>
          <a:p>
            <a:pPr marL="1701000" lvl="4" indent="-189000" defTabSz="756000">
              <a:lnSpc>
                <a:spcPct val="90000"/>
              </a:lnSpc>
              <a:spcBef>
                <a:spcPts val="414"/>
              </a:spcBef>
              <a:buClr>
                <a:srgbClr val="000000"/>
              </a:buClr>
              <a:buFont typeface="Arial"/>
              <a:buChar char="•"/>
            </a:pPr>
            <a:r>
              <a:rPr lang="it-IT" sz="1490" b="0" u="none" strike="noStrike">
                <a:solidFill>
                  <a:schemeClr val="dk1"/>
                </a:solidFill>
                <a:effectLst/>
                <a:uFillTx/>
                <a:latin typeface="Aptos"/>
              </a:rPr>
              <a:t>Quinto livello</a:t>
            </a:r>
            <a:endParaRPr lang="en-US" sz="1490" b="0" u="none" strike="noStrike">
              <a:solidFill>
                <a:schemeClr val="dk1"/>
              </a:solidFill>
              <a:effectLst/>
              <a:uFillTx/>
              <a:latin typeface="Aptos"/>
            </a:endParaRPr>
          </a:p>
        </p:txBody>
      </p:sp>
      <p:sp>
        <p:nvSpPr>
          <p:cNvPr id="35" name="PlaceHolder 6"/>
          <p:cNvSpPr>
            <a:spLocks noGrp="1"/>
          </p:cNvSpPr>
          <p:nvPr>
            <p:ph type="dt" idx="19"/>
          </p:nvPr>
        </p:nvSpPr>
        <p:spPr>
          <a:xfrm>
            <a:off x="519840" y="9909720"/>
            <a:ext cx="1700640" cy="568800"/>
          </a:xfrm>
          <a:prstGeom prst="rect">
            <a:avLst/>
          </a:prstGeom>
          <a:noFill/>
          <a:ln w="0">
            <a:noFill/>
          </a:ln>
        </p:spPr>
        <p:txBody>
          <a:bodyPr lIns="91440" tIns="45720" rIns="91440" bIns="45720" anchor="ctr">
            <a:noAutofit/>
          </a:bodyPr>
          <a:lstStyle>
            <a:lvl1pPr indent="0" defTabSz="457200">
              <a:lnSpc>
                <a:spcPct val="100000"/>
              </a:lnSpc>
              <a:buNone/>
              <a:defRPr lang="it-IT" sz="989" b="0" u="none" strike="noStrike">
                <a:solidFill>
                  <a:schemeClr val="dk1">
                    <a:tint val="82000"/>
                  </a:schemeClr>
                </a:solidFill>
                <a:effectLst/>
                <a:uFillTx/>
                <a:latin typeface="Aptos"/>
              </a:defRPr>
            </a:lvl1pPr>
          </a:lstStyle>
          <a:p>
            <a:pPr indent="0" defTabSz="457200">
              <a:lnSpc>
                <a:spcPct val="100000"/>
              </a:lnSpc>
              <a:buNone/>
            </a:pPr>
            <a:r>
              <a:rPr lang="it-IT" sz="989" b="0" u="none" strike="noStrike">
                <a:solidFill>
                  <a:schemeClr val="dk1">
                    <a:tint val="82000"/>
                  </a:schemeClr>
                </a:solidFill>
                <a:effectLst/>
                <a:uFillTx/>
                <a:latin typeface="Aptos"/>
              </a:rPr>
              <a:t>&lt;data/ora&gt;</a:t>
            </a:r>
            <a:endParaRPr lang="it-IT" sz="989" b="0" u="none" strike="noStrike">
              <a:solidFill>
                <a:srgbClr val="000000"/>
              </a:solidFill>
              <a:effectLst/>
              <a:uFillTx/>
              <a:latin typeface="Times New Roman"/>
            </a:endParaRPr>
          </a:p>
        </p:txBody>
      </p:sp>
      <p:sp>
        <p:nvSpPr>
          <p:cNvPr id="36" name="PlaceHolder 7"/>
          <p:cNvSpPr>
            <a:spLocks noGrp="1"/>
          </p:cNvSpPr>
          <p:nvPr>
            <p:ph type="ftr" idx="20"/>
          </p:nvPr>
        </p:nvSpPr>
        <p:spPr>
          <a:xfrm>
            <a:off x="2504160" y="9909720"/>
            <a:ext cx="2550960" cy="568800"/>
          </a:xfrm>
          <a:prstGeom prst="rect">
            <a:avLst/>
          </a:prstGeom>
          <a:noFill/>
          <a:ln w="0">
            <a:noFill/>
          </a:ln>
        </p:spPr>
        <p:txBody>
          <a:bodyPr lIns="91440" tIns="45720" rIns="91440" bIns="45720" anchor="ctr">
            <a:noAutofit/>
          </a:bodyPr>
          <a:lstStyle>
            <a:lvl1pPr indent="0" algn="ctr">
              <a:buNone/>
              <a:defRPr lang="it-IT" sz="1400" b="0" u="none" strike="noStrike">
                <a:solidFill>
                  <a:srgbClr val="000000"/>
                </a:solidFill>
                <a:effectLst/>
                <a:uFillTx/>
                <a:latin typeface="Times New Roman"/>
              </a:defRPr>
            </a:lvl1pPr>
          </a:lstStyle>
          <a:p>
            <a:pPr indent="0" algn="ctr">
              <a:buNone/>
            </a:pPr>
            <a:r>
              <a:rPr lang="it-IT" sz="1400" b="0" u="none" strike="noStrike">
                <a:solidFill>
                  <a:srgbClr val="000000"/>
                </a:solidFill>
                <a:effectLst/>
                <a:uFillTx/>
                <a:latin typeface="Times New Roman"/>
              </a:rPr>
              <a:t>&lt;piè di pagina&gt;</a:t>
            </a:r>
          </a:p>
        </p:txBody>
      </p:sp>
      <p:sp>
        <p:nvSpPr>
          <p:cNvPr id="37" name="PlaceHolder 8"/>
          <p:cNvSpPr>
            <a:spLocks noGrp="1"/>
          </p:cNvSpPr>
          <p:nvPr>
            <p:ph type="sldNum" idx="21"/>
          </p:nvPr>
        </p:nvSpPr>
        <p:spPr>
          <a:xfrm>
            <a:off x="5339160" y="9909720"/>
            <a:ext cx="1700640" cy="568800"/>
          </a:xfrm>
          <a:prstGeom prst="rect">
            <a:avLst/>
          </a:prstGeom>
          <a:noFill/>
          <a:ln w="0">
            <a:noFill/>
          </a:ln>
        </p:spPr>
        <p:txBody>
          <a:bodyPr lIns="91440" tIns="45720" rIns="91440" bIns="45720" anchor="ctr">
            <a:noAutofit/>
          </a:bodyPr>
          <a:lstStyle>
            <a:lvl1pPr indent="0" algn="r" defTabSz="457200">
              <a:lnSpc>
                <a:spcPct val="100000"/>
              </a:lnSpc>
              <a:buNone/>
              <a:defRPr lang="it-IT" sz="989" b="0" u="none" strike="noStrike">
                <a:solidFill>
                  <a:schemeClr val="dk1">
                    <a:tint val="82000"/>
                  </a:schemeClr>
                </a:solidFill>
                <a:effectLst/>
                <a:uFillTx/>
                <a:latin typeface="Aptos"/>
              </a:defRPr>
            </a:lvl1pPr>
          </a:lstStyle>
          <a:p>
            <a:pPr indent="0" algn="r" defTabSz="457200">
              <a:lnSpc>
                <a:spcPct val="100000"/>
              </a:lnSpc>
              <a:buNone/>
            </a:pPr>
            <a:fld id="{AE9A4F3F-1813-41FF-9E95-67486F92BA98}" type="slidenum">
              <a:rPr lang="it-IT" sz="989" b="0" u="none" strike="noStrike">
                <a:solidFill>
                  <a:schemeClr val="dk1">
                    <a:tint val="82000"/>
                  </a:schemeClr>
                </a:solidFill>
                <a:effectLst/>
                <a:uFillTx/>
                <a:latin typeface="Aptos"/>
              </a:rPr>
              <a:t>‹N›</a:t>
            </a:fld>
            <a:endParaRPr lang="it-IT" sz="989" b="0" u="none" strike="noStrike">
              <a:solidFill>
                <a:srgbClr val="000000"/>
              </a:solidFill>
              <a:effectLst/>
              <a:uFillTx/>
              <a:latin typeface="Times New Roma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519840" y="569160"/>
            <a:ext cx="6519960" cy="2066400"/>
          </a:xfrm>
          <a:prstGeom prst="rect">
            <a:avLst/>
          </a:prstGeom>
          <a:noFill/>
          <a:ln w="0">
            <a:noFill/>
          </a:ln>
        </p:spPr>
        <p:txBody>
          <a:bodyPr lIns="91440" tIns="45720" rIns="91440" bIns="45720" anchor="ctr">
            <a:noAutofit/>
          </a:bodyPr>
          <a:lstStyle/>
          <a:p>
            <a:pPr indent="0" defTabSz="756000">
              <a:lnSpc>
                <a:spcPct val="90000"/>
              </a:lnSpc>
              <a:buNone/>
            </a:pPr>
            <a:r>
              <a:rPr lang="it-IT" sz="3630" b="0" u="none" strike="noStrike">
                <a:solidFill>
                  <a:schemeClr val="dk1"/>
                </a:solidFill>
                <a:effectLst/>
                <a:uFillTx/>
                <a:latin typeface="Aptos Display"/>
              </a:rPr>
              <a:t>Fare clic per modificare lo stile del titolo dello schema</a:t>
            </a:r>
            <a:endParaRPr lang="en-US" sz="3630" b="0" u="none" strike="noStrike">
              <a:solidFill>
                <a:schemeClr val="dk1"/>
              </a:solidFill>
              <a:effectLst/>
              <a:uFillTx/>
              <a:latin typeface="Aptos"/>
            </a:endParaRPr>
          </a:p>
        </p:txBody>
      </p:sp>
      <p:sp>
        <p:nvSpPr>
          <p:cNvPr id="39" name="PlaceHolder 2"/>
          <p:cNvSpPr>
            <a:spLocks noGrp="1"/>
          </p:cNvSpPr>
          <p:nvPr>
            <p:ph type="dt" idx="22"/>
          </p:nvPr>
        </p:nvSpPr>
        <p:spPr>
          <a:xfrm>
            <a:off x="519840" y="9909720"/>
            <a:ext cx="1700640" cy="568800"/>
          </a:xfrm>
          <a:prstGeom prst="rect">
            <a:avLst/>
          </a:prstGeom>
          <a:noFill/>
          <a:ln w="0">
            <a:noFill/>
          </a:ln>
        </p:spPr>
        <p:txBody>
          <a:bodyPr lIns="91440" tIns="45720" rIns="91440" bIns="45720" anchor="ctr">
            <a:noAutofit/>
          </a:bodyPr>
          <a:lstStyle>
            <a:lvl1pPr indent="0" defTabSz="457200">
              <a:lnSpc>
                <a:spcPct val="100000"/>
              </a:lnSpc>
              <a:buNone/>
              <a:defRPr lang="it-IT" sz="989" b="0" u="none" strike="noStrike">
                <a:solidFill>
                  <a:schemeClr val="dk1">
                    <a:tint val="82000"/>
                  </a:schemeClr>
                </a:solidFill>
                <a:effectLst/>
                <a:uFillTx/>
                <a:latin typeface="Aptos"/>
              </a:defRPr>
            </a:lvl1pPr>
          </a:lstStyle>
          <a:p>
            <a:pPr indent="0" defTabSz="457200">
              <a:lnSpc>
                <a:spcPct val="100000"/>
              </a:lnSpc>
              <a:buNone/>
            </a:pPr>
            <a:r>
              <a:rPr lang="it-IT" sz="989" b="0" u="none" strike="noStrike">
                <a:solidFill>
                  <a:schemeClr val="dk1">
                    <a:tint val="82000"/>
                  </a:schemeClr>
                </a:solidFill>
                <a:effectLst/>
                <a:uFillTx/>
                <a:latin typeface="Aptos"/>
              </a:rPr>
              <a:t>&lt;data/ora&gt;</a:t>
            </a:r>
            <a:endParaRPr lang="it-IT" sz="989" b="0" u="none" strike="noStrike">
              <a:solidFill>
                <a:srgbClr val="000000"/>
              </a:solidFill>
              <a:effectLst/>
              <a:uFillTx/>
              <a:latin typeface="Times New Roman"/>
            </a:endParaRPr>
          </a:p>
        </p:txBody>
      </p:sp>
      <p:sp>
        <p:nvSpPr>
          <p:cNvPr id="40" name="PlaceHolder 3"/>
          <p:cNvSpPr>
            <a:spLocks noGrp="1"/>
          </p:cNvSpPr>
          <p:nvPr>
            <p:ph type="ftr" idx="23"/>
          </p:nvPr>
        </p:nvSpPr>
        <p:spPr>
          <a:xfrm>
            <a:off x="2504160" y="9909720"/>
            <a:ext cx="2550960" cy="568800"/>
          </a:xfrm>
          <a:prstGeom prst="rect">
            <a:avLst/>
          </a:prstGeom>
          <a:noFill/>
          <a:ln w="0">
            <a:noFill/>
          </a:ln>
        </p:spPr>
        <p:txBody>
          <a:bodyPr lIns="91440" tIns="45720" rIns="91440" bIns="45720" anchor="ctr">
            <a:noAutofit/>
          </a:bodyPr>
          <a:lstStyle>
            <a:lvl1pPr indent="0" algn="ctr">
              <a:buNone/>
              <a:defRPr lang="it-IT" sz="1400" b="0" u="none" strike="noStrike">
                <a:solidFill>
                  <a:srgbClr val="000000"/>
                </a:solidFill>
                <a:effectLst/>
                <a:uFillTx/>
                <a:latin typeface="Times New Roman"/>
              </a:defRPr>
            </a:lvl1pPr>
          </a:lstStyle>
          <a:p>
            <a:pPr indent="0" algn="ctr">
              <a:buNone/>
            </a:pPr>
            <a:r>
              <a:rPr lang="it-IT" sz="1400" b="0" u="none" strike="noStrike">
                <a:solidFill>
                  <a:srgbClr val="000000"/>
                </a:solidFill>
                <a:effectLst/>
                <a:uFillTx/>
                <a:latin typeface="Times New Roman"/>
              </a:rPr>
              <a:t>&lt;piè di pagina&gt;</a:t>
            </a:r>
          </a:p>
        </p:txBody>
      </p:sp>
      <p:sp>
        <p:nvSpPr>
          <p:cNvPr id="41" name="PlaceHolder 4"/>
          <p:cNvSpPr>
            <a:spLocks noGrp="1"/>
          </p:cNvSpPr>
          <p:nvPr>
            <p:ph type="sldNum" idx="24"/>
          </p:nvPr>
        </p:nvSpPr>
        <p:spPr>
          <a:xfrm>
            <a:off x="5339160" y="9909720"/>
            <a:ext cx="1700640" cy="568800"/>
          </a:xfrm>
          <a:prstGeom prst="rect">
            <a:avLst/>
          </a:prstGeom>
          <a:noFill/>
          <a:ln w="0">
            <a:noFill/>
          </a:ln>
        </p:spPr>
        <p:txBody>
          <a:bodyPr lIns="91440" tIns="45720" rIns="91440" bIns="45720" anchor="ctr">
            <a:noAutofit/>
          </a:bodyPr>
          <a:lstStyle>
            <a:lvl1pPr indent="0" algn="r" defTabSz="457200">
              <a:lnSpc>
                <a:spcPct val="100000"/>
              </a:lnSpc>
              <a:buNone/>
              <a:defRPr lang="it-IT" sz="989" b="0" u="none" strike="noStrike">
                <a:solidFill>
                  <a:schemeClr val="dk1">
                    <a:tint val="82000"/>
                  </a:schemeClr>
                </a:solidFill>
                <a:effectLst/>
                <a:uFillTx/>
                <a:latin typeface="Aptos"/>
              </a:defRPr>
            </a:lvl1pPr>
          </a:lstStyle>
          <a:p>
            <a:pPr indent="0" algn="r" defTabSz="457200">
              <a:lnSpc>
                <a:spcPct val="100000"/>
              </a:lnSpc>
              <a:buNone/>
            </a:pPr>
            <a:fld id="{1C6446DF-8A69-4442-AC79-9F0C9FFB2384}" type="slidenum">
              <a:rPr lang="it-IT" sz="989" b="0" u="none" strike="noStrike">
                <a:solidFill>
                  <a:schemeClr val="dk1">
                    <a:tint val="82000"/>
                  </a:schemeClr>
                </a:solidFill>
                <a:effectLst/>
                <a:uFillTx/>
                <a:latin typeface="Aptos"/>
              </a:rPr>
              <a:t>‹N›</a:t>
            </a:fld>
            <a:endParaRPr lang="it-IT" sz="989" b="0" u="none" strike="noStrike">
              <a:solidFill>
                <a:srgbClr val="000000"/>
              </a:solidFill>
              <a:effectLst/>
              <a:uFillTx/>
              <a:latin typeface="Times New Roma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a">
    <p:bg>
      <p:bgPr>
        <a:solidFill>
          <a:srgbClr val="FFFFFF"/>
        </a:solidFill>
        <a:effectLst/>
      </p:bgPr>
    </p:bg>
    <p:spTree>
      <p:nvGrpSpPr>
        <p:cNvPr id="1" name=""/>
        <p:cNvGrpSpPr/>
        <p:nvPr/>
      </p:nvGrpSpPr>
      <p:grpSpPr>
        <a:xfrm>
          <a:off x="0" y="0"/>
          <a:ext cx="0" cy="0"/>
          <a:chOff x="0" y="0"/>
          <a:chExt cx="0" cy="0"/>
        </a:xfrm>
      </p:grpSpPr>
      <p:sp>
        <p:nvSpPr>
          <p:cNvPr id="42" name="PlaceHolder 1"/>
          <p:cNvSpPr>
            <a:spLocks noGrp="1"/>
          </p:cNvSpPr>
          <p:nvPr>
            <p:ph type="dt" idx="25"/>
          </p:nvPr>
        </p:nvSpPr>
        <p:spPr>
          <a:xfrm>
            <a:off x="519840" y="9909720"/>
            <a:ext cx="1700640" cy="568800"/>
          </a:xfrm>
          <a:prstGeom prst="rect">
            <a:avLst/>
          </a:prstGeom>
          <a:noFill/>
          <a:ln w="0">
            <a:noFill/>
          </a:ln>
        </p:spPr>
        <p:txBody>
          <a:bodyPr lIns="91440" tIns="45720" rIns="91440" bIns="45720" anchor="ctr">
            <a:noAutofit/>
          </a:bodyPr>
          <a:lstStyle>
            <a:lvl1pPr indent="0" defTabSz="457200">
              <a:lnSpc>
                <a:spcPct val="100000"/>
              </a:lnSpc>
              <a:buNone/>
              <a:defRPr lang="it-IT" sz="989" b="0" u="none" strike="noStrike">
                <a:solidFill>
                  <a:schemeClr val="dk1">
                    <a:tint val="82000"/>
                  </a:schemeClr>
                </a:solidFill>
                <a:effectLst/>
                <a:uFillTx/>
                <a:latin typeface="Aptos"/>
              </a:defRPr>
            </a:lvl1pPr>
          </a:lstStyle>
          <a:p>
            <a:pPr indent="0" defTabSz="457200">
              <a:lnSpc>
                <a:spcPct val="100000"/>
              </a:lnSpc>
              <a:buNone/>
            </a:pPr>
            <a:r>
              <a:rPr lang="it-IT" sz="989" b="0" u="none" strike="noStrike">
                <a:solidFill>
                  <a:schemeClr val="dk1">
                    <a:tint val="82000"/>
                  </a:schemeClr>
                </a:solidFill>
                <a:effectLst/>
                <a:uFillTx/>
                <a:latin typeface="Aptos"/>
              </a:rPr>
              <a:t>&lt;data/ora&gt;</a:t>
            </a:r>
            <a:endParaRPr lang="it-IT" sz="989" b="0" u="none" strike="noStrike">
              <a:solidFill>
                <a:srgbClr val="000000"/>
              </a:solidFill>
              <a:effectLst/>
              <a:uFillTx/>
              <a:latin typeface="Times New Roman"/>
            </a:endParaRPr>
          </a:p>
        </p:txBody>
      </p:sp>
      <p:sp>
        <p:nvSpPr>
          <p:cNvPr id="43" name="PlaceHolder 2"/>
          <p:cNvSpPr>
            <a:spLocks noGrp="1"/>
          </p:cNvSpPr>
          <p:nvPr>
            <p:ph type="ftr" idx="26"/>
          </p:nvPr>
        </p:nvSpPr>
        <p:spPr>
          <a:xfrm>
            <a:off x="2504160" y="9909720"/>
            <a:ext cx="2550960" cy="568800"/>
          </a:xfrm>
          <a:prstGeom prst="rect">
            <a:avLst/>
          </a:prstGeom>
          <a:noFill/>
          <a:ln w="0">
            <a:noFill/>
          </a:ln>
        </p:spPr>
        <p:txBody>
          <a:bodyPr lIns="91440" tIns="45720" rIns="91440" bIns="45720" anchor="ctr">
            <a:noAutofit/>
          </a:bodyPr>
          <a:lstStyle>
            <a:lvl1pPr indent="0" algn="ctr">
              <a:buNone/>
              <a:defRPr lang="it-IT" sz="1400" b="0" u="none" strike="noStrike">
                <a:solidFill>
                  <a:srgbClr val="000000"/>
                </a:solidFill>
                <a:effectLst/>
                <a:uFillTx/>
                <a:latin typeface="Times New Roman"/>
              </a:defRPr>
            </a:lvl1pPr>
          </a:lstStyle>
          <a:p>
            <a:pPr indent="0" algn="ctr">
              <a:buNone/>
            </a:pPr>
            <a:r>
              <a:rPr lang="it-IT" sz="1400" b="0" u="none" strike="noStrike">
                <a:solidFill>
                  <a:srgbClr val="000000"/>
                </a:solidFill>
                <a:effectLst/>
                <a:uFillTx/>
                <a:latin typeface="Times New Roman"/>
              </a:rPr>
              <a:t>&lt;piè di pagina&gt;</a:t>
            </a:r>
          </a:p>
        </p:txBody>
      </p:sp>
      <p:sp>
        <p:nvSpPr>
          <p:cNvPr id="44" name="PlaceHolder 3"/>
          <p:cNvSpPr>
            <a:spLocks noGrp="1"/>
          </p:cNvSpPr>
          <p:nvPr>
            <p:ph type="sldNum" idx="27"/>
          </p:nvPr>
        </p:nvSpPr>
        <p:spPr>
          <a:xfrm>
            <a:off x="5339160" y="9909720"/>
            <a:ext cx="1700640" cy="568800"/>
          </a:xfrm>
          <a:prstGeom prst="rect">
            <a:avLst/>
          </a:prstGeom>
          <a:noFill/>
          <a:ln w="0">
            <a:noFill/>
          </a:ln>
        </p:spPr>
        <p:txBody>
          <a:bodyPr lIns="91440" tIns="45720" rIns="91440" bIns="45720" anchor="ctr">
            <a:noAutofit/>
          </a:bodyPr>
          <a:lstStyle>
            <a:lvl1pPr indent="0" algn="r" defTabSz="457200">
              <a:lnSpc>
                <a:spcPct val="100000"/>
              </a:lnSpc>
              <a:buNone/>
              <a:defRPr lang="it-IT" sz="989" b="0" u="none" strike="noStrike">
                <a:solidFill>
                  <a:schemeClr val="dk1">
                    <a:tint val="82000"/>
                  </a:schemeClr>
                </a:solidFill>
                <a:effectLst/>
                <a:uFillTx/>
                <a:latin typeface="Aptos"/>
              </a:defRPr>
            </a:lvl1pPr>
          </a:lstStyle>
          <a:p>
            <a:pPr indent="0" algn="r" defTabSz="457200">
              <a:lnSpc>
                <a:spcPct val="100000"/>
              </a:lnSpc>
              <a:buNone/>
            </a:pPr>
            <a:fld id="{C04B9063-998A-4FA1-8DEA-90E0860CA83D}" type="slidenum">
              <a:rPr lang="it-IT" sz="989" b="0" u="none" strike="noStrike">
                <a:solidFill>
                  <a:schemeClr val="dk1">
                    <a:tint val="82000"/>
                  </a:schemeClr>
                </a:solidFill>
                <a:effectLst/>
                <a:uFillTx/>
                <a:latin typeface="Aptos"/>
              </a:rPr>
              <a:t>‹N›</a:t>
            </a:fld>
            <a:endParaRPr lang="it-IT" sz="989" b="0" u="none" strike="noStrike">
              <a:solidFill>
                <a:srgbClr val="000000"/>
              </a:solidFill>
              <a:effectLst/>
              <a:uFillTx/>
              <a:latin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Immagine 4"/>
          <p:cNvPicPr/>
          <p:nvPr/>
        </p:nvPicPr>
        <p:blipFill>
          <a:blip r:embed="rId2"/>
          <a:stretch/>
        </p:blipFill>
        <p:spPr>
          <a:xfrm>
            <a:off x="0" y="0"/>
            <a:ext cx="7559280" cy="540360"/>
          </a:xfrm>
          <a:prstGeom prst="rect">
            <a:avLst/>
          </a:prstGeom>
          <a:noFill/>
          <a:ln w="0">
            <a:noFill/>
          </a:ln>
        </p:spPr>
      </p:pic>
      <p:sp>
        <p:nvSpPr>
          <p:cNvPr id="58" name="Google Shape;93;p2"/>
          <p:cNvSpPr/>
          <p:nvPr/>
        </p:nvSpPr>
        <p:spPr>
          <a:xfrm>
            <a:off x="554400" y="871560"/>
            <a:ext cx="6464880" cy="6357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457200">
              <a:lnSpc>
                <a:spcPct val="100000"/>
              </a:lnSpc>
            </a:pPr>
            <a:r>
              <a:rPr lang="it-IT" sz="2500" b="1" u="none" strike="noStrike">
                <a:solidFill>
                  <a:srgbClr val="02456F"/>
                </a:solidFill>
                <a:effectLst/>
                <a:uFillTx/>
                <a:latin typeface="Montserrat ExtraBold"/>
                <a:ea typeface="Montserrat SemiBold"/>
              </a:rPr>
              <a:t>Comunicato Stampa </a:t>
            </a:r>
            <a:endParaRPr lang="it-IT" sz="2500" b="0" u="none" strike="noStrike">
              <a:solidFill>
                <a:srgbClr val="000000"/>
              </a:solidFill>
              <a:effectLst/>
              <a:uFillTx/>
              <a:latin typeface="Arial"/>
            </a:endParaRPr>
          </a:p>
          <a:p>
            <a:pPr defTabSz="457200">
              <a:lnSpc>
                <a:spcPct val="100000"/>
              </a:lnSpc>
            </a:pPr>
            <a:r>
              <a:rPr lang="it-IT" sz="2500" b="1" u="none" strike="noStrike">
                <a:solidFill>
                  <a:srgbClr val="02456F"/>
                </a:solidFill>
                <a:effectLst/>
                <a:uFillTx/>
                <a:latin typeface="Montserrat ExtraBold"/>
                <a:ea typeface="Montserrat SemiBold"/>
              </a:rPr>
              <a:t>Apertura Ufficio di Prossimità</a:t>
            </a:r>
            <a:endParaRPr lang="it-IT" sz="2500" b="0" u="none" strike="noStrike">
              <a:solidFill>
                <a:srgbClr val="000000"/>
              </a:solidFill>
              <a:effectLst/>
              <a:uFillTx/>
              <a:latin typeface="Arial"/>
            </a:endParaRPr>
          </a:p>
        </p:txBody>
      </p:sp>
      <p:sp>
        <p:nvSpPr>
          <p:cNvPr id="59" name="Google Shape;93;p2"/>
          <p:cNvSpPr/>
          <p:nvPr/>
        </p:nvSpPr>
        <p:spPr>
          <a:xfrm>
            <a:off x="554400" y="1816920"/>
            <a:ext cx="6464880" cy="10605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457200">
              <a:lnSpc>
                <a:spcPct val="100000"/>
              </a:lnSpc>
            </a:pPr>
            <a:r>
              <a:rPr lang="it-IT" sz="1000" b="1" u="none" strike="noStrike">
                <a:solidFill>
                  <a:srgbClr val="02456F"/>
                </a:solidFill>
                <a:effectLst/>
                <a:uFillTx/>
                <a:latin typeface="Montserrat"/>
                <a:ea typeface="Montserrat SemiBold"/>
              </a:rPr>
              <a:t>3 dicembre 2025</a:t>
            </a:r>
            <a:endParaRPr lang="it-IT" sz="1000" b="0" u="none" strike="noStrike">
              <a:solidFill>
                <a:srgbClr val="000000"/>
              </a:solidFill>
              <a:effectLst/>
              <a:uFillTx/>
              <a:latin typeface="Arial"/>
            </a:endParaRPr>
          </a:p>
          <a:p>
            <a:pPr defTabSz="457200">
              <a:lnSpc>
                <a:spcPct val="100000"/>
              </a:lnSpc>
            </a:pPr>
            <a:endParaRPr lang="it-IT" sz="1000" b="0" u="none" strike="noStrike">
              <a:solidFill>
                <a:srgbClr val="000000"/>
              </a:solidFill>
              <a:effectLst/>
              <a:uFillTx/>
              <a:latin typeface="Arial"/>
            </a:endParaRPr>
          </a:p>
          <a:p>
            <a:pPr defTabSz="457200">
              <a:lnSpc>
                <a:spcPct val="100000"/>
              </a:lnSpc>
            </a:pPr>
            <a:r>
              <a:rPr lang="it-IT" sz="1000" b="0" u="none" strike="noStrike">
                <a:solidFill>
                  <a:srgbClr val="02456F"/>
                </a:solidFill>
                <a:effectLst/>
                <a:uFillTx/>
                <a:latin typeface="Montserrat"/>
                <a:ea typeface="Montserrat SemiBold"/>
              </a:rPr>
              <a:t>Dal 10 dicembre prossimo apre l’Ufficio di Prossimità dei comuni di Rapallo, Santa Margherita Ligure, Zoagli e Portofino, presso gli Uffici comunali di Rapallo siti in Piazza Molfino 10. Si tratta di uno sportello informativo dove l’utenza può ricevere supporto e depositare telematicamente atti di volontaria giurisdizione al Tribunale: un servizio per avvicinare i cittadini alla giustizia. </a:t>
            </a:r>
            <a:endParaRPr lang="it-IT" sz="1000" b="0" u="none" strike="noStrike">
              <a:solidFill>
                <a:srgbClr val="000000"/>
              </a:solidFill>
              <a:effectLst/>
              <a:uFillTx/>
              <a:latin typeface="Arial"/>
            </a:endParaRPr>
          </a:p>
        </p:txBody>
      </p:sp>
      <p:cxnSp>
        <p:nvCxnSpPr>
          <p:cNvPr id="60" name="Connettore 1 8"/>
          <p:cNvCxnSpPr/>
          <p:nvPr/>
        </p:nvCxnSpPr>
        <p:spPr>
          <a:xfrm>
            <a:off x="554400" y="3013200"/>
            <a:ext cx="6465600" cy="360"/>
          </a:xfrm>
          <a:prstGeom prst="straightConnector1">
            <a:avLst/>
          </a:prstGeom>
          <a:ln w="6350">
            <a:solidFill>
              <a:srgbClr val="02456F"/>
            </a:solidFill>
          </a:ln>
        </p:spPr>
      </p:cxnSp>
      <p:sp>
        <p:nvSpPr>
          <p:cNvPr id="61" name="Google Shape;93;p2"/>
          <p:cNvSpPr/>
          <p:nvPr/>
        </p:nvSpPr>
        <p:spPr>
          <a:xfrm>
            <a:off x="554400" y="3187080"/>
            <a:ext cx="6464880" cy="5308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457200">
              <a:lnSpc>
                <a:spcPct val="100000"/>
              </a:lnSpc>
              <a:spcBef>
                <a:spcPts val="201"/>
              </a:spcBef>
            </a:pPr>
            <a:r>
              <a:rPr lang="it-IT" sz="1000" b="0" u="none" strike="noStrike">
                <a:solidFill>
                  <a:srgbClr val="02456F"/>
                </a:solidFill>
                <a:effectLst/>
                <a:uFillTx/>
                <a:latin typeface="Montserrat"/>
                <a:ea typeface="Montserrat SemiBold"/>
              </a:rPr>
              <a:t>Un nuovo punto di riferimento per rendere più accessibili e semplici i rapporti fra sistema giudiziario e cittadini. È questo l’obiettivo dell’Ufficio di Prossimità che dal 10 dicembre aprirà i battenti presso  gli Uffici comunali di Piazza Molfino 10. All’inaugurazione, prevista il giorno 3 dicembre per le ore 11:30, prenderanno parte la Dott.ssa Elisabetta Ricci, Sindaca di Rapallo, Avv. Mentore Campodonico, Presidente del consiglio comunale di Rapallo, Laura Mastrangelo, Assessore ai servizi sociali di Rapallo, Dott..sa Fabiola Brunetti, vicesindaco del Comune di Santa Margherita Ligure, Dott.ssa Maria Luisa Gallinotti, Dirigente settore politiche sociali, terzo settore, immigrazione e pari opportunità Regione Liguria, Enrico Ravera, Presidente del Tribunale di Genova Ada Lucca, Presidente della sezione Famiglia del Tribunale di Genova, Graziella Massa, Responsabile Servizi Sociali. </a:t>
            </a:r>
            <a:endParaRPr lang="it-IT" sz="1000" b="0" u="none" strike="noStrike">
              <a:solidFill>
                <a:srgbClr val="000000"/>
              </a:solidFill>
              <a:effectLst/>
              <a:uFillTx/>
              <a:latin typeface="Arial"/>
            </a:endParaRPr>
          </a:p>
          <a:p>
            <a:pPr defTabSz="457200">
              <a:lnSpc>
                <a:spcPct val="100000"/>
              </a:lnSpc>
            </a:pPr>
            <a:endParaRPr lang="it-IT" sz="1000" b="0" u="none" strike="noStrike">
              <a:solidFill>
                <a:srgbClr val="000000"/>
              </a:solidFill>
              <a:effectLst/>
              <a:uFillTx/>
              <a:latin typeface="Arial"/>
            </a:endParaRPr>
          </a:p>
          <a:p>
            <a:pPr defTabSz="457200">
              <a:lnSpc>
                <a:spcPct val="100000"/>
              </a:lnSpc>
            </a:pPr>
            <a:r>
              <a:rPr lang="it-IT" sz="1000" b="0" u="none" strike="noStrike">
                <a:solidFill>
                  <a:srgbClr val="02456F"/>
                </a:solidFill>
                <a:effectLst/>
                <a:uFillTx/>
                <a:latin typeface="Montserrat"/>
                <a:ea typeface="Montserrat SemiBold"/>
              </a:rPr>
              <a:t>Dopo l’inaugurazione, l’ufficio resterà aperto tutti i mercoledì dalle ore 9:00 alle ore 12:00 e sarà accessibile su appuntamento. L’ufficio sarà disponibile per il rilascio di informazioni, assistenza e gestione di pratiche di Volontaria Giurisdizione destinate al Tribunale. Presso l’Ufficio sarà possibile ricevere orientamento gratuito su servizi quali amministrazioni di sostegno, tutele, istanze al giudice tutelare in materia di minori, oltre che depositare telematicamente la relativa documentazione. Ad integrare e completare le attività dello sportello sarà anche una pagina web sul sito del “Comune di Rapallo”, con tutte le indicazioni e le informazioni utili per usufruire del servizio. </a:t>
            </a:r>
            <a:endParaRPr lang="it-IT" sz="1000" b="0" u="none" strike="noStrike">
              <a:solidFill>
                <a:srgbClr val="000000"/>
              </a:solidFill>
              <a:effectLst/>
              <a:uFillTx/>
              <a:latin typeface="Arial"/>
            </a:endParaRPr>
          </a:p>
          <a:p>
            <a:pPr defTabSz="457200">
              <a:lnSpc>
                <a:spcPct val="100000"/>
              </a:lnSpc>
            </a:pPr>
            <a:endParaRPr lang="it-IT" sz="1000" b="0" u="none" strike="noStrike">
              <a:solidFill>
                <a:srgbClr val="000000"/>
              </a:solidFill>
              <a:effectLst/>
              <a:uFillTx/>
              <a:latin typeface="Arial"/>
            </a:endParaRPr>
          </a:p>
          <a:p>
            <a:pPr defTabSz="457200">
              <a:lnSpc>
                <a:spcPct val="100000"/>
              </a:lnSpc>
            </a:pPr>
            <a:r>
              <a:rPr lang="it-IT" sz="1000" b="0" u="none" strike="noStrike">
                <a:solidFill>
                  <a:srgbClr val="02456F"/>
                </a:solidFill>
                <a:effectLst/>
                <a:uFillTx/>
                <a:latin typeface="Montserrat"/>
                <a:ea typeface="Montserrat SemiBold"/>
              </a:rPr>
              <a:t>Come ha dichiarato il Sindaco di Rapallo Dott.ssa Elisabetta Ricci “l’apertura di questo nuovo servizio non è rilevante solo per i cittadini di Rapallo, ma per un bacino di utenti che dai comuni limitrofi potranno recarsi direttamente all’Ufficio di Prossimità, evitando di dover depositare atti e richiedere informazioni presso le Cancellerie dei Tribunali”. </a:t>
            </a:r>
            <a:endParaRPr lang="it-IT" sz="1000" b="0" u="none" strike="noStrike">
              <a:solidFill>
                <a:srgbClr val="000000"/>
              </a:solidFill>
              <a:effectLst/>
              <a:uFillTx/>
              <a:latin typeface="Arial"/>
            </a:endParaRPr>
          </a:p>
          <a:p>
            <a:pPr defTabSz="457200">
              <a:lnSpc>
                <a:spcPct val="100000"/>
              </a:lnSpc>
            </a:pPr>
            <a:endParaRPr lang="it-IT" sz="1000" b="0" u="none" strike="noStrike">
              <a:solidFill>
                <a:srgbClr val="000000"/>
              </a:solidFill>
              <a:effectLst/>
              <a:uFillTx/>
              <a:latin typeface="Arial"/>
            </a:endParaRPr>
          </a:p>
          <a:p>
            <a:pPr defTabSz="457200">
              <a:lnSpc>
                <a:spcPct val="100000"/>
              </a:lnSpc>
            </a:pPr>
            <a:r>
              <a:rPr lang="it-IT" sz="1000" b="0" u="none" strike="noStrike">
                <a:solidFill>
                  <a:srgbClr val="02456F"/>
                </a:solidFill>
                <a:effectLst/>
                <a:uFillTx/>
                <a:latin typeface="Montserrat"/>
                <a:ea typeface="Montserrat SemiBold"/>
              </a:rPr>
              <a:t>Allo stesso modo, il presidente del Tribunale di Genova Dott. Enrico Ravera, ha sottolineato che “con l’Ufficio di Prossimità non si attribuisce solo maggiore centralità al cittadino, ma si favorisce la stessa qualità del servizio reso, rendendo più prossimo il punto di erogazione e meglio distribuiti gli stessi carichi di lavoro fra diversi operatori e diverse sedi che non siano esclusivamente le Cancellerie del Tribunale”.</a:t>
            </a:r>
            <a:endParaRPr lang="it-IT" sz="1000" b="0" u="none" strike="noStrike">
              <a:solidFill>
                <a:srgbClr val="000000"/>
              </a:solidFill>
              <a:effectLst/>
              <a:uFillTx/>
              <a:latin typeface="Arial"/>
            </a:endParaRPr>
          </a:p>
          <a:p>
            <a:pPr defTabSz="457200">
              <a:lnSpc>
                <a:spcPct val="100000"/>
              </a:lnSpc>
            </a:pPr>
            <a:endParaRPr lang="it-IT" sz="1000" b="0" u="none" strike="noStrike">
              <a:solidFill>
                <a:srgbClr val="000000"/>
              </a:solidFill>
              <a:effectLst/>
              <a:uFillTx/>
              <a:latin typeface="Arial"/>
            </a:endParaRPr>
          </a:p>
          <a:p>
            <a:pPr defTabSz="457200">
              <a:lnSpc>
                <a:spcPct val="100000"/>
              </a:lnSpc>
            </a:pPr>
            <a:r>
              <a:rPr lang="it-IT" sz="1000" b="0" u="none" strike="noStrike">
                <a:solidFill>
                  <a:srgbClr val="02456F"/>
                </a:solidFill>
                <a:effectLst/>
                <a:uFillTx/>
                <a:latin typeface="Montserrat"/>
                <a:ea typeface="Montserrat SemiBold"/>
              </a:rPr>
              <a:t>La realizzazione dell’Ufficio di Prossimità rientra in un progetto più ampio, finanziato dall’Unione europea mediante il Programma Operativo Complementare al Programma Operativo Nazionale Governance e Capacità Istituzionale 2014-2020, coordinato dal Ministero della Giustizia sull’intero territorio nazionale. Nello specifico, l’Ufficio di Rapallo è stato attivato in collaborazione con la Regione e con la stessa Amministrazione comunale che ha reso disponibili i locali, le attrezzature e il personale adeguatamente formato e che sarà dedicato al servizio. </a:t>
            </a:r>
            <a:endParaRPr lang="it-IT" sz="1000" b="0" u="none" strike="noStrike">
              <a:solidFill>
                <a:srgbClr val="000000"/>
              </a:solidFill>
              <a:effectLst/>
              <a:uFillTx/>
              <a:latin typeface="Arial"/>
            </a:endParaRPr>
          </a:p>
        </p:txBody>
      </p:sp>
      <p:sp>
        <p:nvSpPr>
          <p:cNvPr id="62" name="Google Shape;93;p2"/>
          <p:cNvSpPr/>
          <p:nvPr/>
        </p:nvSpPr>
        <p:spPr>
          <a:xfrm>
            <a:off x="554400" y="9105120"/>
            <a:ext cx="6464880" cy="10544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defTabSz="457200">
              <a:lnSpc>
                <a:spcPct val="100000"/>
              </a:lnSpc>
            </a:pPr>
            <a:r>
              <a:rPr lang="it-IT" sz="1000" b="1" u="none" strike="noStrike">
                <a:solidFill>
                  <a:srgbClr val="02456F"/>
                </a:solidFill>
                <a:effectLst/>
                <a:uFillTx/>
                <a:latin typeface="Montserrat"/>
              </a:rPr>
              <a:t>Immagini </a:t>
            </a:r>
            <a:endParaRPr lang="it-IT" sz="1000" b="0" u="none" strike="noStrike">
              <a:solidFill>
                <a:srgbClr val="000000"/>
              </a:solidFill>
              <a:effectLst/>
              <a:uFillTx/>
              <a:latin typeface="Arial"/>
            </a:endParaRPr>
          </a:p>
          <a:p>
            <a:pPr defTabSz="457200">
              <a:lnSpc>
                <a:spcPct val="100000"/>
              </a:lnSpc>
            </a:pPr>
            <a:r>
              <a:rPr lang="it-IT" sz="1000" b="0" u="none" strike="noStrike">
                <a:solidFill>
                  <a:srgbClr val="02456F"/>
                </a:solidFill>
                <a:effectLst/>
                <a:uFillTx/>
                <a:latin typeface="Montserrat"/>
              </a:rPr>
              <a:t>[INSERIRE IMMAGINI O COLLEGAMENTO ALLE IMMAGINI]</a:t>
            </a:r>
            <a:endParaRPr lang="it-IT" sz="1000" b="0" u="none" strike="noStrike">
              <a:solidFill>
                <a:srgbClr val="000000"/>
              </a:solidFill>
              <a:effectLst/>
              <a:uFillTx/>
              <a:latin typeface="Arial"/>
            </a:endParaRPr>
          </a:p>
          <a:p>
            <a:pPr defTabSz="457200">
              <a:lnSpc>
                <a:spcPct val="100000"/>
              </a:lnSpc>
            </a:pPr>
            <a:endParaRPr lang="it-IT" sz="1000" b="0" u="none" strike="noStrike">
              <a:solidFill>
                <a:srgbClr val="000000"/>
              </a:solidFill>
              <a:effectLst/>
              <a:uFillTx/>
              <a:latin typeface="Arial"/>
            </a:endParaRPr>
          </a:p>
          <a:p>
            <a:pPr defTabSz="457200">
              <a:lnSpc>
                <a:spcPct val="100000"/>
              </a:lnSpc>
            </a:pPr>
            <a:r>
              <a:rPr lang="it-IT" sz="1000" b="1" u="none" strike="noStrike">
                <a:solidFill>
                  <a:srgbClr val="02456F"/>
                </a:solidFill>
                <a:effectLst/>
                <a:uFillTx/>
                <a:latin typeface="Montserrat"/>
              </a:rPr>
              <a:t>Informazioni e contatti per la stampa </a:t>
            </a:r>
            <a:endParaRPr lang="it-IT" sz="1000" b="0" u="none" strike="noStrike">
              <a:solidFill>
                <a:srgbClr val="000000"/>
              </a:solidFill>
              <a:effectLst/>
              <a:uFillTx/>
              <a:latin typeface="Arial"/>
            </a:endParaRPr>
          </a:p>
          <a:p>
            <a:pPr defTabSz="457200">
              <a:lnSpc>
                <a:spcPct val="100000"/>
              </a:lnSpc>
            </a:pPr>
            <a:r>
              <a:rPr lang="it-IT" sz="1000" b="0" u="none" strike="noStrike">
                <a:solidFill>
                  <a:srgbClr val="02456F"/>
                </a:solidFill>
                <a:effectLst/>
                <a:uFillTx/>
                <a:latin typeface="Montserrat"/>
              </a:rPr>
              <a:t>[INSERIRE CONTATTI PER LA STAMPA]</a:t>
            </a:r>
            <a:endParaRPr lang="it-IT" sz="1000" b="0" u="none" strike="noStrike">
              <a:solidFill>
                <a:srgbClr val="000000"/>
              </a:solidFill>
              <a:effectLst/>
              <a:uFillTx/>
              <a:latin typeface="Arial"/>
            </a:endParaRPr>
          </a:p>
          <a:p>
            <a:pPr defTabSz="457200">
              <a:lnSpc>
                <a:spcPct val="100000"/>
              </a:lnSpc>
            </a:pPr>
            <a:endParaRPr lang="it-IT" sz="1000" b="0" u="none" strike="noStrike">
              <a:solidFill>
                <a:srgbClr val="000000"/>
              </a:solidFill>
              <a:effectLst/>
              <a:uFillTx/>
              <a:latin typeface="Arial"/>
            </a:endParaRPr>
          </a:p>
          <a:p>
            <a:pPr defTabSz="457200">
              <a:lnSpc>
                <a:spcPct val="100000"/>
              </a:lnSpc>
            </a:pPr>
            <a:r>
              <a:rPr lang="it-IT" sz="1000" b="0" u="none" strike="noStrike">
                <a:solidFill>
                  <a:srgbClr val="02456F"/>
                </a:solidFill>
                <a:effectLst/>
                <a:uFillTx/>
                <a:latin typeface="Montserrat"/>
              </a:rPr>
              <a:t>Con cortese richiesta di darne massima diffusione e partecipare all’evento. </a:t>
            </a:r>
            <a:endParaRPr lang="it-IT" sz="1000" b="0" u="none" strike="noStrike">
              <a:solidFill>
                <a:srgbClr val="000000"/>
              </a:solidFill>
              <a:effectLst/>
              <a:uFillTx/>
              <a:latin typeface="Arial"/>
            </a:endParaRPr>
          </a:p>
        </p:txBody>
      </p:sp>
    </p:spTree>
  </p:cSld>
  <p:clrMapOvr>
    <a:masterClrMapping/>
  </p:clrMapOvr>
</p:sld>
</file>

<file path=ppt/theme/theme1.xml><?xml version="1.0" encoding="utf-8"?>
<a:theme xmlns:a="http://schemas.openxmlformats.org/drawingml/2006/main" name="Tema di Office">
  <a:themeElements>
    <a:clrScheme name="Tema di 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ema di Office">
      <a:majorFont>
        <a:latin typeface="Aptos Display" panose="02110004020202020204"/>
        <a:ea typeface=""/>
        <a:cs typeface=""/>
      </a:majorFont>
      <a:minorFont>
        <a:latin typeface="Aptos" panose="0211000402020202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29</TotalTime>
  <Words>576</Words>
  <Application>Microsoft Office PowerPoint</Application>
  <PresentationFormat>Personalizzato</PresentationFormat>
  <Paragraphs>21</Paragraphs>
  <Slides>1</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vt:i4>
      </vt:variant>
    </vt:vector>
  </HeadingPairs>
  <TitlesOfParts>
    <vt:vector size="8" baseType="lpstr">
      <vt:lpstr>Aptos</vt:lpstr>
      <vt:lpstr>Aptos Display</vt:lpstr>
      <vt:lpstr>Arial</vt:lpstr>
      <vt:lpstr>Montserrat</vt:lpstr>
      <vt:lpstr>Montserrat ExtraBold</vt:lpstr>
      <vt:lpstr>Times New Roman</vt:lpstr>
      <vt:lpstr>Tema di Office</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No Panic Production</dc:creator>
  <dc:description/>
  <cp:lastModifiedBy>Sara Coli</cp:lastModifiedBy>
  <cp:revision>4</cp:revision>
  <dcterms:created xsi:type="dcterms:W3CDTF">2025-11-12T15:39:02Z</dcterms:created>
  <dcterms:modified xsi:type="dcterms:W3CDTF">2026-01-22T12:27:29Z</dcterms:modified>
  <dc:language>it-IT</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Personalizzato</vt:lpwstr>
  </property>
  <property fmtid="{D5CDD505-2E9C-101B-9397-08002B2CF9AE}" pid="3" name="Slides">
    <vt:i4>1</vt:i4>
  </property>
</Properties>
</file>